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p:notesSz cx="6858000" cy="9144000"/>
  <p:embeddedFontLst>
    <p:embeddedFont>
      <p:font typeface="Century Gothic" panose="020B0502020202020204"/>
      <p:regular r:id="rId36"/>
    </p:embeddedFont>
    <p:embeddedFont>
      <p:font typeface="Roboto" panose="02000000000000000000"/>
      <p:regular r:id="rId37"/>
      <p:bold r:id="rId38"/>
      <p:italic r:id="rId39"/>
      <p:boldItalic r:id="rId40"/>
    </p:embeddedFont>
    <p:embeddedFont>
      <p:font typeface="Verdana" panose="020B0604030504040204"/>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23bcd84ae2b_0_2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3bcd84ae2b_0_2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23bd3fbbce6_0_1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3bd3fbbce6_0_1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23bcd84ae2b_0_2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3bcd84ae2b_0_2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23bcd84ae2b_0_2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3bcd84ae2b_0_2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23bd3fbbce6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3bd3fbbce6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26df8ec43bd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6df8ec43bd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23bd3fbbce6_0_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3bd3fbbce6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23bd3fbbce6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3bd3fbbce6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23bcd84ae2b_0_2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3bcd84ae2b_0_2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23bcd84ae2b_0_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3bcd84ae2b_0_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23bd3fbbce6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3bd3fbbce6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g23bd3fbbce6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3bd3fbbce6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23bcd84ae2b_0_2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3bcd84ae2b_0_2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23bcd84ae2b_0_2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bcd84ae2b_0_2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0" name="Shape 390"/>
        <p:cNvGrpSpPr/>
        <p:nvPr/>
      </p:nvGrpSpPr>
      <p:grpSpPr>
        <a:xfrm>
          <a:off x="0" y="0"/>
          <a:ext cx="0" cy="0"/>
          <a:chOff x="0" y="0"/>
          <a:chExt cx="0" cy="0"/>
        </a:xfrm>
      </p:grpSpPr>
      <p:sp>
        <p:nvSpPr>
          <p:cNvPr id="391" name="Google Shape;391;g2742c6705cd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42c6705cd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2742c6705cd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742c6705cd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7" name="Shape 407"/>
        <p:cNvGrpSpPr/>
        <p:nvPr/>
      </p:nvGrpSpPr>
      <p:grpSpPr>
        <a:xfrm>
          <a:off x="0" y="0"/>
          <a:ext cx="0" cy="0"/>
          <a:chOff x="0" y="0"/>
          <a:chExt cx="0" cy="0"/>
        </a:xfrm>
      </p:grpSpPr>
      <p:sp>
        <p:nvSpPr>
          <p:cNvPr id="408" name="Google Shape;408;g23bcd84ae2b_0_2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3bcd84ae2b_0_2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23bdff49d88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3bdff49d88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9" name="Shape 419"/>
        <p:cNvGrpSpPr/>
        <p:nvPr/>
      </p:nvGrpSpPr>
      <p:grpSpPr>
        <a:xfrm>
          <a:off x="0" y="0"/>
          <a:ext cx="0" cy="0"/>
          <a:chOff x="0" y="0"/>
          <a:chExt cx="0" cy="0"/>
        </a:xfrm>
      </p:grpSpPr>
      <p:sp>
        <p:nvSpPr>
          <p:cNvPr id="420" name="Google Shape;420;g23bd3fbbce6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3bd3fbbce6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5" name="Shape 425"/>
        <p:cNvGrpSpPr/>
        <p:nvPr/>
      </p:nvGrpSpPr>
      <p:grpSpPr>
        <a:xfrm>
          <a:off x="0" y="0"/>
          <a:ext cx="0" cy="0"/>
          <a:chOff x="0" y="0"/>
          <a:chExt cx="0" cy="0"/>
        </a:xfrm>
      </p:grpSpPr>
      <p:sp>
        <p:nvSpPr>
          <p:cNvPr id="426" name="Google Shape;426;g23bd3fbbce6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3bd3fbbce6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23bd3fbbce6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3bd3fbbce6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23bcd84ae2b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3bcd84ae2b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23bcd84ae2b_0_2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3bcd84ae2b_0_2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23bcd84ae2b_0_2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3bcd84ae2b_0_2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23bcd84ae2b_0_2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3bcd84ae2b_0_2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23bcd84ae2b_0_2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3bcd84ae2b_0_2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23bcd84ae2b_0_2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3bcd84ae2b_0_2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g23bd3fbbce6_0_1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3bd3fbbce6_0_1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9144009" cy="5143500"/>
            <a:chOff x="0" y="0"/>
            <a:chExt cx="12192011" cy="6858000"/>
          </a:xfrm>
        </p:grpSpPr>
        <p:sp>
          <p:nvSpPr>
            <p:cNvPr id="24" name="Google Shape;24;p2"/>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5" name="Google Shape;25;p2"/>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866216" y="1574800"/>
            <a:ext cx="6619200" cy="2008200"/>
          </a:xfrm>
          <a:prstGeom prst="rect">
            <a:avLst/>
          </a:prstGeom>
          <a:noFill/>
          <a:ln>
            <a:noFill/>
          </a:ln>
        </p:spPr>
        <p:txBody>
          <a:bodyPr spcFirstLastPara="1" wrap="square" lIns="66875" tIns="33425" rIns="66875" bIns="33425" anchor="b" anchorCtr="0">
            <a:noAutofit/>
          </a:bodyPr>
          <a:lstStyle>
            <a:lvl1pPr lvl="0" algn="l">
              <a:spcBef>
                <a:spcPts val="0"/>
              </a:spcBef>
              <a:spcAft>
                <a:spcPts val="0"/>
              </a:spcAft>
              <a:buClr>
                <a:schemeClr val="lt2"/>
              </a:buClr>
              <a:buSzPts val="3900"/>
              <a:buFont typeface="Century Gothic" panose="020B0502020202020204"/>
              <a:buNone/>
              <a:defRPr sz="390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7" name="Google Shape;27;p2"/>
          <p:cNvSpPr txBox="1"/>
          <p:nvPr>
            <p:ph type="subTitle" idx="1"/>
          </p:nvPr>
        </p:nvSpPr>
        <p:spPr>
          <a:xfrm>
            <a:off x="866216" y="3583035"/>
            <a:ext cx="6619200" cy="646200"/>
          </a:xfrm>
          <a:prstGeom prst="rect">
            <a:avLst/>
          </a:prstGeom>
          <a:noFill/>
          <a:ln>
            <a:noFill/>
          </a:ln>
        </p:spPr>
        <p:txBody>
          <a:bodyPr spcFirstLastPara="1" wrap="square" lIns="66875" tIns="33425" rIns="66875" bIns="33425" anchor="t" anchorCtr="0">
            <a:normAutofit/>
          </a:bodyPr>
          <a:lstStyle>
            <a:lvl1pPr lvl="0" algn="l">
              <a:spcBef>
                <a:spcPts val="700"/>
              </a:spcBef>
              <a:spcAft>
                <a:spcPts val="0"/>
              </a:spcAft>
              <a:buSzPts val="1100"/>
              <a:buNone/>
              <a:defRPr cap="none">
                <a:solidFill>
                  <a:srgbClr val="EE52A4"/>
                </a:solidFill>
              </a:defRPr>
            </a:lvl1pPr>
            <a:lvl2pPr lvl="1" algn="ctr">
              <a:spcBef>
                <a:spcPts val="700"/>
              </a:spcBef>
              <a:spcAft>
                <a:spcPts val="0"/>
              </a:spcAft>
              <a:buSzPts val="900"/>
              <a:buNone/>
              <a:defRPr>
                <a:solidFill>
                  <a:srgbClr val="888888"/>
                </a:solidFill>
              </a:defRPr>
            </a:lvl2pPr>
            <a:lvl3pPr lvl="2" algn="ctr">
              <a:spcBef>
                <a:spcPts val="700"/>
              </a:spcBef>
              <a:spcAft>
                <a:spcPts val="0"/>
              </a:spcAft>
              <a:buSzPts val="800"/>
              <a:buNone/>
              <a:defRPr>
                <a:solidFill>
                  <a:srgbClr val="888888"/>
                </a:solidFill>
              </a:defRPr>
            </a:lvl3pPr>
            <a:lvl4pPr lvl="3" algn="ctr">
              <a:spcBef>
                <a:spcPts val="700"/>
              </a:spcBef>
              <a:spcAft>
                <a:spcPts val="0"/>
              </a:spcAft>
              <a:buSzPts val="700"/>
              <a:buNone/>
              <a:defRPr>
                <a:solidFill>
                  <a:srgbClr val="888888"/>
                </a:solidFill>
              </a:defRPr>
            </a:lvl4pPr>
            <a:lvl5pPr lvl="4" algn="ctr">
              <a:spcBef>
                <a:spcPts val="700"/>
              </a:spcBef>
              <a:spcAft>
                <a:spcPts val="0"/>
              </a:spcAft>
              <a:buSzPts val="700"/>
              <a:buNone/>
              <a:defRPr>
                <a:solidFill>
                  <a:srgbClr val="888888"/>
                </a:solidFill>
              </a:defRPr>
            </a:lvl5pPr>
            <a:lvl6pPr lvl="5" algn="ctr">
              <a:spcBef>
                <a:spcPts val="700"/>
              </a:spcBef>
              <a:spcAft>
                <a:spcPts val="0"/>
              </a:spcAft>
              <a:buSzPts val="700"/>
              <a:buNone/>
              <a:defRPr>
                <a:solidFill>
                  <a:srgbClr val="888888"/>
                </a:solidFill>
              </a:defRPr>
            </a:lvl6pPr>
            <a:lvl7pPr lvl="6" algn="ctr">
              <a:spcBef>
                <a:spcPts val="700"/>
              </a:spcBef>
              <a:spcAft>
                <a:spcPts val="0"/>
              </a:spcAft>
              <a:buSzPts val="700"/>
              <a:buNone/>
              <a:defRPr>
                <a:solidFill>
                  <a:srgbClr val="888888"/>
                </a:solidFill>
              </a:defRPr>
            </a:lvl7pPr>
            <a:lvl8pPr lvl="7" algn="ctr">
              <a:spcBef>
                <a:spcPts val="700"/>
              </a:spcBef>
              <a:spcAft>
                <a:spcPts val="0"/>
              </a:spcAft>
              <a:buSzPts val="700"/>
              <a:buNone/>
              <a:defRPr>
                <a:solidFill>
                  <a:srgbClr val="888888"/>
                </a:solidFill>
              </a:defRPr>
            </a:lvl8pPr>
            <a:lvl9pPr lvl="8" algn="ctr">
              <a:spcBef>
                <a:spcPts val="700"/>
              </a:spcBef>
              <a:spcAft>
                <a:spcPts val="0"/>
              </a:spcAft>
              <a:buSzPts val="700"/>
              <a:buNone/>
              <a:defRPr>
                <a:solidFill>
                  <a:srgbClr val="888888"/>
                </a:solidFill>
              </a:defRPr>
            </a:lvl9pPr>
          </a:lstStyle>
          <a:p/>
        </p:txBody>
      </p:sp>
      <p:sp>
        <p:nvSpPr>
          <p:cNvPr id="28" name="Google Shape;28;p2"/>
          <p:cNvSpPr txBox="1"/>
          <p:nvPr>
            <p:ph type="dt" idx="10"/>
          </p:nvPr>
        </p:nvSpPr>
        <p:spPr>
          <a:xfrm rot="5400000">
            <a:off x="7619313" y="1344093"/>
            <a:ext cx="742800" cy="228600"/>
          </a:xfrm>
          <a:prstGeom prst="rect">
            <a:avLst/>
          </a:prstGeom>
          <a:noFill/>
          <a:ln>
            <a:noFill/>
          </a:ln>
        </p:spPr>
        <p:txBody>
          <a:bodyPr spcFirstLastPara="1" wrap="square" lIns="66875" tIns="33425" rIns="66875" bIns="33425" anchor="t" anchorCtr="0">
            <a:noAutofit/>
          </a:bodyPr>
          <a:lstStyle>
            <a:lvl1pPr lvl="0" algn="l">
              <a:spcBef>
                <a:spcPts val="0"/>
              </a:spcBef>
              <a:spcAft>
                <a:spcPts val="0"/>
              </a:spcAft>
              <a:buSzPts val="1000"/>
              <a:buNone/>
              <a:defRPr b="0" i="0">
                <a:solidFill>
                  <a:schemeClr val="lt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9" name="Google Shape;29;p2"/>
          <p:cNvSpPr txBox="1"/>
          <p:nvPr>
            <p:ph type="ftr" idx="11"/>
          </p:nvPr>
        </p:nvSpPr>
        <p:spPr>
          <a:xfrm rot="5400000">
            <a:off x="6714056" y="2420802"/>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b="0" i="0">
                <a:solidFill>
                  <a:schemeClr val="lt1"/>
                </a:solidFill>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0" name="Google Shape;30;p2"/>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31" name="Google Shape;31;p2"/>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11"/>
          <p:cNvGrpSpPr/>
          <p:nvPr/>
        </p:nvGrpSpPr>
        <p:grpSpPr>
          <a:xfrm>
            <a:off x="0" y="0"/>
            <a:ext cx="9144009" cy="5143500"/>
            <a:chOff x="0" y="0"/>
            <a:chExt cx="12192011" cy="6858000"/>
          </a:xfrm>
        </p:grpSpPr>
        <p:sp>
          <p:nvSpPr>
            <p:cNvPr id="122" name="Google Shape;122;p11"/>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3" name="Google Shape;123;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4" name="Google Shape;124;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5" name="Google Shape;125;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6" name="Google Shape;126;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7" name="Google Shape;127;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8" name="Google Shape;128;p11"/>
            <p:cNvSpPr/>
            <p:nvPr/>
          </p:nvSpPr>
          <p:spPr>
            <a:xfrm rot="10371517">
              <a:off x="263779" y="4438261"/>
              <a:ext cx="3299395"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9" name="Google Shape;129;p1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11"/>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11"/>
          <p:cNvSpPr txBox="1"/>
          <p:nvPr>
            <p:ph type="title"/>
          </p:nvPr>
        </p:nvSpPr>
        <p:spPr>
          <a:xfrm>
            <a:off x="866216" y="3727445"/>
            <a:ext cx="6619200" cy="425100"/>
          </a:xfrm>
          <a:prstGeom prst="rect">
            <a:avLst/>
          </a:prstGeom>
          <a:noFill/>
          <a:ln>
            <a:noFill/>
          </a:ln>
        </p:spPr>
        <p:txBody>
          <a:bodyPr spcFirstLastPara="1" wrap="square" lIns="66875" tIns="33425" rIns="66875" bIns="33425" anchor="b" anchorCtr="0">
            <a:normAutofit/>
          </a:bodyPr>
          <a:lstStyle>
            <a:lvl1pPr lvl="0" algn="l">
              <a:spcBef>
                <a:spcPts val="0"/>
              </a:spcBef>
              <a:spcAft>
                <a:spcPts val="0"/>
              </a:spcAft>
              <a:buClr>
                <a:schemeClr val="lt2"/>
              </a:buClr>
              <a:buSzPts val="1800"/>
              <a:buFont typeface="Century Gothic" panose="020B0502020202020204"/>
              <a:buNone/>
              <a:defRPr sz="1800" b="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32" name="Google Shape;132;p11"/>
          <p:cNvSpPr/>
          <p:nvPr>
            <p:ph type="pic" idx="2"/>
          </p:nvPr>
        </p:nvSpPr>
        <p:spPr>
          <a:xfrm>
            <a:off x="866216" y="514350"/>
            <a:ext cx="6619200" cy="25719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11"/>
          <p:cNvSpPr txBox="1"/>
          <p:nvPr>
            <p:ph type="body" idx="1"/>
          </p:nvPr>
        </p:nvSpPr>
        <p:spPr>
          <a:xfrm>
            <a:off x="866215" y="4152499"/>
            <a:ext cx="6619200" cy="3702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700"/>
              <a:buNone/>
              <a:defRPr sz="900">
                <a:solidFill>
                  <a:srgbClr val="EE52A4"/>
                </a:solidFill>
              </a:defRPr>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34" name="Google Shape;134;p11"/>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35" name="Google Shape;135;p11"/>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36" name="Google Shape;136;p11"/>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37" name="Google Shape;137;p11"/>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38" name="Shape 138"/>
        <p:cNvGrpSpPr/>
        <p:nvPr/>
      </p:nvGrpSpPr>
      <p:grpSpPr>
        <a:xfrm>
          <a:off x="0" y="0"/>
          <a:ext cx="0" cy="0"/>
          <a:chOff x="0" y="0"/>
          <a:chExt cx="0" cy="0"/>
        </a:xfrm>
      </p:grpSpPr>
      <p:grpSp>
        <p:nvGrpSpPr>
          <p:cNvPr id="139" name="Google Shape;139;p12"/>
          <p:cNvGrpSpPr/>
          <p:nvPr/>
        </p:nvGrpSpPr>
        <p:grpSpPr>
          <a:xfrm>
            <a:off x="0" y="0"/>
            <a:ext cx="9144009" cy="5143500"/>
            <a:chOff x="0" y="0"/>
            <a:chExt cx="12192011" cy="6858000"/>
          </a:xfrm>
        </p:grpSpPr>
        <p:sp>
          <p:nvSpPr>
            <p:cNvPr id="140" name="Google Shape;140;p12"/>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1" name="Google Shape;141;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2" name="Google Shape;142;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3" name="Google Shape;143;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4" name="Google Shape;144;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5" name="Google Shape;145;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6" name="Google Shape;146;p12"/>
            <p:cNvSpPr/>
            <p:nvPr/>
          </p:nvSpPr>
          <p:spPr>
            <a:xfrm rot="-589939">
              <a:off x="8490949" y="2714870"/>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7" name="Google Shape;147;p1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12"/>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12"/>
          <p:cNvSpPr txBox="1"/>
          <p:nvPr>
            <p:ph type="title"/>
          </p:nvPr>
        </p:nvSpPr>
        <p:spPr>
          <a:xfrm>
            <a:off x="861599" y="797563"/>
            <a:ext cx="6624000" cy="1029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900"/>
              <a:buFont typeface="Century Gothic" panose="020B0502020202020204"/>
              <a:buNone/>
              <a:defRPr sz="290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50" name="Google Shape;150;p12"/>
          <p:cNvSpPr txBox="1"/>
          <p:nvPr>
            <p:ph type="body" idx="1"/>
          </p:nvPr>
        </p:nvSpPr>
        <p:spPr>
          <a:xfrm>
            <a:off x="866216" y="2657475"/>
            <a:ext cx="6619200" cy="1857300"/>
          </a:xfrm>
          <a:prstGeom prst="rect">
            <a:avLst/>
          </a:prstGeom>
          <a:noFill/>
          <a:ln>
            <a:noFill/>
          </a:ln>
        </p:spPr>
        <p:txBody>
          <a:bodyPr spcFirstLastPara="1" wrap="square" lIns="66875" tIns="33425" rIns="66875" bIns="33425" anchor="ctr" anchorCtr="0">
            <a:normAutofit/>
          </a:bodyPr>
          <a:lstStyle>
            <a:lvl1pPr marL="457200" lvl="0" indent="-228600" algn="l">
              <a:spcBef>
                <a:spcPts val="700"/>
              </a:spcBef>
              <a:spcAft>
                <a:spcPts val="0"/>
              </a:spcAft>
              <a:buSzPts val="1100"/>
              <a:buNone/>
              <a:defRPr sz="13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51" name="Google Shape;151;p12"/>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52" name="Google Shape;152;p12"/>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53" name="Google Shape;153;p12"/>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54" name="Google Shape;154;p12"/>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55" name="Shape 155"/>
        <p:cNvGrpSpPr/>
        <p:nvPr/>
      </p:nvGrpSpPr>
      <p:grpSpPr>
        <a:xfrm>
          <a:off x="0" y="0"/>
          <a:ext cx="0" cy="0"/>
          <a:chOff x="0" y="0"/>
          <a:chExt cx="0" cy="0"/>
        </a:xfrm>
      </p:grpSpPr>
      <p:grpSp>
        <p:nvGrpSpPr>
          <p:cNvPr id="156" name="Google Shape;156;p13"/>
          <p:cNvGrpSpPr/>
          <p:nvPr/>
        </p:nvGrpSpPr>
        <p:grpSpPr>
          <a:xfrm>
            <a:off x="0" y="0"/>
            <a:ext cx="9144009" cy="5143500"/>
            <a:chOff x="0" y="0"/>
            <a:chExt cx="12192011" cy="6858000"/>
          </a:xfrm>
        </p:grpSpPr>
        <p:sp>
          <p:nvSpPr>
            <p:cNvPr id="157" name="Google Shape;157;p13"/>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58" name="Google Shape;15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59" name="Google Shape;15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60" name="Google Shape;16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61" name="Google Shape;16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62" name="Google Shape;16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63" name="Google Shape;163;p13"/>
            <p:cNvSpPr/>
            <p:nvPr/>
          </p:nvSpPr>
          <p:spPr>
            <a:xfrm rot="-589939">
              <a:off x="8490949" y="4185113"/>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64" name="Google Shape;164;p13"/>
            <p:cNvSpPr/>
            <p:nvPr/>
          </p:nvSpPr>
          <p:spPr>
            <a:xfrm>
              <a:off x="455612" y="4241801"/>
              <a:ext cx="11277600"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3"/>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3"/>
          <p:cNvSpPr txBox="1"/>
          <p:nvPr/>
        </p:nvSpPr>
        <p:spPr>
          <a:xfrm>
            <a:off x="661174" y="455502"/>
            <a:ext cx="601500" cy="1145100"/>
          </a:xfrm>
          <a:prstGeom prst="rect">
            <a:avLst/>
          </a:prstGeom>
          <a:noFill/>
          <a:ln>
            <a:noFill/>
          </a:ln>
        </p:spPr>
        <p:txBody>
          <a:bodyPr spcFirstLastPara="1" wrap="square" lIns="66875" tIns="33425" rIns="66875" bIns="33425" anchor="t" anchorCtr="0">
            <a:spAutoFit/>
          </a:bodyPr>
          <a:lstStyle/>
          <a:p>
            <a:pPr marL="0" marR="0" lvl="0" indent="0" algn="r" rtl="0">
              <a:spcBef>
                <a:spcPts val="0"/>
              </a:spcBef>
              <a:spcAft>
                <a:spcPts val="0"/>
              </a:spcAft>
              <a:buNone/>
            </a:pPr>
            <a:r>
              <a:rPr lang="en-GB" sz="7000" b="0" i="0" u="none" strike="noStrike" cap="none">
                <a:solidFill>
                  <a:srgbClr val="EE52A4"/>
                </a:solidFill>
                <a:latin typeface="Arial" panose="020B0604020202020204"/>
                <a:ea typeface="Arial" panose="020B0604020202020204"/>
                <a:cs typeface="Arial" panose="020B0604020202020204"/>
                <a:sym typeface="Arial" panose="020B0604020202020204"/>
              </a:rPr>
              <a:t>“</a:t>
            </a:r>
            <a:endParaRPr sz="1000"/>
          </a:p>
        </p:txBody>
      </p:sp>
      <p:sp>
        <p:nvSpPr>
          <p:cNvPr id="167" name="Google Shape;167;p13"/>
          <p:cNvSpPr txBox="1"/>
          <p:nvPr/>
        </p:nvSpPr>
        <p:spPr>
          <a:xfrm>
            <a:off x="7413344" y="1960340"/>
            <a:ext cx="489600" cy="1145100"/>
          </a:xfrm>
          <a:prstGeom prst="rect">
            <a:avLst/>
          </a:prstGeom>
          <a:noFill/>
          <a:ln>
            <a:noFill/>
          </a:ln>
        </p:spPr>
        <p:txBody>
          <a:bodyPr spcFirstLastPara="1" wrap="square" lIns="66875" tIns="33425" rIns="66875" bIns="33425" anchor="t" anchorCtr="0">
            <a:spAutoFit/>
          </a:bodyPr>
          <a:lstStyle/>
          <a:p>
            <a:pPr marL="0" marR="0" lvl="0" indent="0" algn="r" rtl="0">
              <a:spcBef>
                <a:spcPts val="0"/>
              </a:spcBef>
              <a:spcAft>
                <a:spcPts val="0"/>
              </a:spcAft>
              <a:buNone/>
            </a:pPr>
            <a:r>
              <a:rPr lang="en-GB" sz="7000" b="0" i="0" u="none" strike="noStrike" cap="none">
                <a:solidFill>
                  <a:srgbClr val="EE52A4"/>
                </a:solidFill>
                <a:latin typeface="Arial" panose="020B0604020202020204"/>
                <a:ea typeface="Arial" panose="020B0604020202020204"/>
                <a:cs typeface="Arial" panose="020B0604020202020204"/>
                <a:sym typeface="Arial" panose="020B0604020202020204"/>
              </a:rPr>
              <a:t>”</a:t>
            </a:r>
            <a:endParaRPr sz="1000"/>
          </a:p>
        </p:txBody>
      </p:sp>
      <p:sp>
        <p:nvSpPr>
          <p:cNvPr id="168" name="Google Shape;168;p13"/>
          <p:cNvSpPr txBox="1"/>
          <p:nvPr>
            <p:ph type="title"/>
          </p:nvPr>
        </p:nvSpPr>
        <p:spPr>
          <a:xfrm>
            <a:off x="1186409" y="736601"/>
            <a:ext cx="6340500" cy="2022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900"/>
              <a:buFont typeface="Century Gothic" panose="020B0502020202020204"/>
              <a:buNone/>
              <a:defRPr sz="290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69" name="Google Shape;169;p13"/>
          <p:cNvSpPr txBox="1"/>
          <p:nvPr>
            <p:ph type="body" idx="1"/>
          </p:nvPr>
        </p:nvSpPr>
        <p:spPr>
          <a:xfrm>
            <a:off x="1459460" y="2759075"/>
            <a:ext cx="5798400" cy="2565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b="0" i="0" cap="small">
                <a:solidFill>
                  <a:srgbClr val="EE52A4"/>
                </a:solidFill>
                <a:latin typeface="Century Gothic" panose="020B0502020202020204"/>
                <a:ea typeface="Century Gothic" panose="020B0502020202020204"/>
                <a:cs typeface="Century Gothic" panose="020B0502020202020204"/>
                <a:sym typeface="Century Gothic" panose="020B0502020202020204"/>
              </a:defRPr>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70" name="Google Shape;170;p13"/>
          <p:cNvSpPr txBox="1"/>
          <p:nvPr>
            <p:ph type="body" idx="2"/>
          </p:nvPr>
        </p:nvSpPr>
        <p:spPr>
          <a:xfrm>
            <a:off x="866216" y="3771900"/>
            <a:ext cx="6933600" cy="748500"/>
          </a:xfrm>
          <a:prstGeom prst="rect">
            <a:avLst/>
          </a:prstGeom>
          <a:noFill/>
          <a:ln>
            <a:noFill/>
          </a:ln>
        </p:spPr>
        <p:txBody>
          <a:bodyPr spcFirstLastPara="1" wrap="square" lIns="66875" tIns="33425" rIns="66875" bIns="33425" anchor="ctr"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71" name="Google Shape;171;p13"/>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72" name="Google Shape;172;p13"/>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73" name="Google Shape;173;p13"/>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74" name="Google Shape;174;p13"/>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75" name="Shape 175"/>
        <p:cNvGrpSpPr/>
        <p:nvPr/>
      </p:nvGrpSpPr>
      <p:grpSpPr>
        <a:xfrm>
          <a:off x="0" y="0"/>
          <a:ext cx="0" cy="0"/>
          <a:chOff x="0" y="0"/>
          <a:chExt cx="0" cy="0"/>
        </a:xfrm>
      </p:grpSpPr>
      <p:grpSp>
        <p:nvGrpSpPr>
          <p:cNvPr id="176" name="Google Shape;176;p14"/>
          <p:cNvGrpSpPr/>
          <p:nvPr/>
        </p:nvGrpSpPr>
        <p:grpSpPr>
          <a:xfrm>
            <a:off x="0" y="0"/>
            <a:ext cx="9144009" cy="5143500"/>
            <a:chOff x="0" y="0"/>
            <a:chExt cx="12192011" cy="6858000"/>
          </a:xfrm>
        </p:grpSpPr>
        <p:sp>
          <p:nvSpPr>
            <p:cNvPr id="177" name="Google Shape;177;p14"/>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78" name="Google Shape;178;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79" name="Google Shape;179;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80" name="Google Shape;180;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81" name="Google Shape;181;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82" name="Google Shape;182;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83" name="Google Shape;183;p14"/>
            <p:cNvSpPr/>
            <p:nvPr/>
          </p:nvSpPr>
          <p:spPr>
            <a:xfrm rot="-589939">
              <a:off x="8490949" y="4193579"/>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84" name="Google Shape;184;p14"/>
            <p:cNvSpPr/>
            <p:nvPr/>
          </p:nvSpPr>
          <p:spPr>
            <a:xfrm>
              <a:off x="455612" y="4241801"/>
              <a:ext cx="11277600"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4"/>
          <p:cNvSpPr txBox="1"/>
          <p:nvPr>
            <p:ph type="title"/>
          </p:nvPr>
        </p:nvSpPr>
        <p:spPr>
          <a:xfrm>
            <a:off x="866215" y="1778000"/>
            <a:ext cx="6619200" cy="1366800"/>
          </a:xfrm>
          <a:prstGeom prst="rect">
            <a:avLst/>
          </a:prstGeom>
          <a:noFill/>
          <a:ln>
            <a:noFill/>
          </a:ln>
        </p:spPr>
        <p:txBody>
          <a:bodyPr spcFirstLastPara="1" wrap="square" lIns="66875" tIns="33425" rIns="66875" bIns="33425" anchor="b" anchorCtr="0">
            <a:noAutofit/>
          </a:bodyPr>
          <a:lstStyle>
            <a:lvl1pPr lvl="0" algn="l">
              <a:spcBef>
                <a:spcPts val="0"/>
              </a:spcBef>
              <a:spcAft>
                <a:spcPts val="0"/>
              </a:spcAft>
              <a:buClr>
                <a:schemeClr val="lt2"/>
              </a:buClr>
              <a:buSzPts val="2900"/>
              <a:buFont typeface="Century Gothic" panose="020B0502020202020204"/>
              <a:buNone/>
              <a:defRPr sz="2900" b="0" cap="none"/>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87" name="Google Shape;187;p14"/>
          <p:cNvSpPr txBox="1"/>
          <p:nvPr>
            <p:ph type="body" idx="1"/>
          </p:nvPr>
        </p:nvSpPr>
        <p:spPr>
          <a:xfrm>
            <a:off x="866216" y="3768725"/>
            <a:ext cx="6619200" cy="6453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1200"/>
              <a:buNone/>
              <a:defRPr sz="1500" cap="none">
                <a:solidFill>
                  <a:srgbClr val="EE52A4"/>
                </a:solidFill>
              </a:defRPr>
            </a:lvl1pPr>
            <a:lvl2pPr marL="914400" lvl="1" indent="-228600" algn="l">
              <a:spcBef>
                <a:spcPts val="700"/>
              </a:spcBef>
              <a:spcAft>
                <a:spcPts val="0"/>
              </a:spcAft>
              <a:buSzPts val="1100"/>
              <a:buNone/>
              <a:defRPr sz="1300">
                <a:solidFill>
                  <a:srgbClr val="888888"/>
                </a:solidFill>
              </a:defRPr>
            </a:lvl2pPr>
            <a:lvl3pPr marL="1371600" lvl="2" indent="-228600" algn="l">
              <a:spcBef>
                <a:spcPts val="700"/>
              </a:spcBef>
              <a:spcAft>
                <a:spcPts val="0"/>
              </a:spcAft>
              <a:buSzPts val="900"/>
              <a:buNone/>
              <a:defRPr sz="1200">
                <a:solidFill>
                  <a:srgbClr val="888888"/>
                </a:solidFill>
              </a:defRPr>
            </a:lvl3pPr>
            <a:lvl4pPr marL="1828800" lvl="3" indent="-228600" algn="l">
              <a:spcBef>
                <a:spcPts val="700"/>
              </a:spcBef>
              <a:spcAft>
                <a:spcPts val="0"/>
              </a:spcAft>
              <a:buSzPts val="800"/>
              <a:buNone/>
              <a:defRPr sz="1000">
                <a:solidFill>
                  <a:srgbClr val="888888"/>
                </a:solidFill>
              </a:defRPr>
            </a:lvl4pPr>
            <a:lvl5pPr marL="2286000" lvl="4" indent="-228600" algn="l">
              <a:spcBef>
                <a:spcPts val="700"/>
              </a:spcBef>
              <a:spcAft>
                <a:spcPts val="0"/>
              </a:spcAft>
              <a:buSzPts val="800"/>
              <a:buNone/>
              <a:defRPr sz="1000">
                <a:solidFill>
                  <a:srgbClr val="888888"/>
                </a:solidFill>
              </a:defRPr>
            </a:lvl5pPr>
            <a:lvl6pPr marL="2743200" lvl="5" indent="-228600" algn="l">
              <a:spcBef>
                <a:spcPts val="700"/>
              </a:spcBef>
              <a:spcAft>
                <a:spcPts val="0"/>
              </a:spcAft>
              <a:buSzPts val="800"/>
              <a:buNone/>
              <a:defRPr sz="1000">
                <a:solidFill>
                  <a:srgbClr val="888888"/>
                </a:solidFill>
              </a:defRPr>
            </a:lvl6pPr>
            <a:lvl7pPr marL="3200400" lvl="6" indent="-228600" algn="l">
              <a:spcBef>
                <a:spcPts val="700"/>
              </a:spcBef>
              <a:spcAft>
                <a:spcPts val="0"/>
              </a:spcAft>
              <a:buSzPts val="800"/>
              <a:buNone/>
              <a:defRPr sz="1000">
                <a:solidFill>
                  <a:srgbClr val="888888"/>
                </a:solidFill>
              </a:defRPr>
            </a:lvl7pPr>
            <a:lvl8pPr marL="3657600" lvl="7" indent="-228600" algn="l">
              <a:spcBef>
                <a:spcPts val="700"/>
              </a:spcBef>
              <a:spcAft>
                <a:spcPts val="0"/>
              </a:spcAft>
              <a:buSzPts val="800"/>
              <a:buNone/>
              <a:defRPr sz="1000">
                <a:solidFill>
                  <a:srgbClr val="888888"/>
                </a:solidFill>
              </a:defRPr>
            </a:lvl8pPr>
            <a:lvl9pPr marL="4114800" lvl="8" indent="-228600" algn="l">
              <a:spcBef>
                <a:spcPts val="700"/>
              </a:spcBef>
              <a:spcAft>
                <a:spcPts val="0"/>
              </a:spcAft>
              <a:buSzPts val="800"/>
              <a:buNone/>
              <a:defRPr sz="1000">
                <a:solidFill>
                  <a:srgbClr val="888888"/>
                </a:solidFill>
              </a:defRPr>
            </a:lvl9pPr>
          </a:lstStyle>
          <a:p/>
        </p:txBody>
      </p:sp>
      <p:sp>
        <p:nvSpPr>
          <p:cNvPr id="188" name="Google Shape;188;p14"/>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89" name="Google Shape;189;p14"/>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90" name="Google Shape;190;p14"/>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91" name="Google Shape;191;p14"/>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92" name="Shape 192"/>
        <p:cNvGrpSpPr/>
        <p:nvPr/>
      </p:nvGrpSpPr>
      <p:grpSpPr>
        <a:xfrm>
          <a:off x="0" y="0"/>
          <a:ext cx="0" cy="0"/>
          <a:chOff x="0" y="0"/>
          <a:chExt cx="0" cy="0"/>
        </a:xfrm>
      </p:grpSpPr>
      <p:sp>
        <p:nvSpPr>
          <p:cNvPr id="193" name="Google Shape;193;p15"/>
          <p:cNvSpPr txBox="1"/>
          <p:nvPr>
            <p:ph type="title"/>
          </p:nvPr>
        </p:nvSpPr>
        <p:spPr>
          <a:xfrm>
            <a:off x="866216" y="730251"/>
            <a:ext cx="6619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600"/>
              <a:buFont typeface="Century Gothic" panose="020B0502020202020204"/>
              <a:buNone/>
              <a:defRPr sz="260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94" name="Google Shape;194;p15"/>
          <p:cNvSpPr txBox="1"/>
          <p:nvPr>
            <p:ph type="body" idx="1"/>
          </p:nvPr>
        </p:nvSpPr>
        <p:spPr>
          <a:xfrm>
            <a:off x="866215" y="1952626"/>
            <a:ext cx="23565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rgbClr val="EE52A4"/>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195" name="Google Shape;195;p15"/>
          <p:cNvSpPr txBox="1"/>
          <p:nvPr>
            <p:ph type="body" idx="2"/>
          </p:nvPr>
        </p:nvSpPr>
        <p:spPr>
          <a:xfrm>
            <a:off x="866215" y="2384823"/>
            <a:ext cx="2356500" cy="21354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96" name="Google Shape;196;p15"/>
          <p:cNvSpPr txBox="1"/>
          <p:nvPr>
            <p:ph type="body" idx="3"/>
          </p:nvPr>
        </p:nvSpPr>
        <p:spPr>
          <a:xfrm>
            <a:off x="3384542" y="1952625"/>
            <a:ext cx="23604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rgbClr val="EE52A4"/>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197" name="Google Shape;197;p15"/>
          <p:cNvSpPr txBox="1"/>
          <p:nvPr>
            <p:ph type="body" idx="4"/>
          </p:nvPr>
        </p:nvSpPr>
        <p:spPr>
          <a:xfrm>
            <a:off x="3384542" y="2384823"/>
            <a:ext cx="2360400" cy="21354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98" name="Google Shape;198;p15"/>
          <p:cNvSpPr txBox="1"/>
          <p:nvPr>
            <p:ph type="body" idx="5"/>
          </p:nvPr>
        </p:nvSpPr>
        <p:spPr>
          <a:xfrm>
            <a:off x="5916101" y="1952626"/>
            <a:ext cx="23592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rgbClr val="EE52A4"/>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199" name="Google Shape;199;p15"/>
          <p:cNvSpPr txBox="1"/>
          <p:nvPr>
            <p:ph type="body" idx="6"/>
          </p:nvPr>
        </p:nvSpPr>
        <p:spPr>
          <a:xfrm>
            <a:off x="5916247" y="2384822"/>
            <a:ext cx="2359200" cy="21354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cxnSp>
        <p:nvCxnSpPr>
          <p:cNvPr id="200" name="Google Shape;200;p15"/>
          <p:cNvCxnSpPr/>
          <p:nvPr/>
        </p:nvCxnSpPr>
        <p:spPr>
          <a:xfrm>
            <a:off x="3302978"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15"/>
          <p:cNvCxnSpPr/>
          <p:nvPr/>
        </p:nvCxnSpPr>
        <p:spPr>
          <a:xfrm>
            <a:off x="5829301"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15"/>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03" name="Google Shape;203;p15"/>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04" name="Google Shape;204;p15"/>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205" name="Shape 205"/>
        <p:cNvGrpSpPr/>
        <p:nvPr/>
      </p:nvGrpSpPr>
      <p:grpSpPr>
        <a:xfrm>
          <a:off x="0" y="0"/>
          <a:ext cx="0" cy="0"/>
          <a:chOff x="0" y="0"/>
          <a:chExt cx="0" cy="0"/>
        </a:xfrm>
      </p:grpSpPr>
      <p:sp>
        <p:nvSpPr>
          <p:cNvPr id="206" name="Google Shape;206;p16"/>
          <p:cNvSpPr txBox="1"/>
          <p:nvPr>
            <p:ph type="title"/>
          </p:nvPr>
        </p:nvSpPr>
        <p:spPr>
          <a:xfrm>
            <a:off x="866216" y="730251"/>
            <a:ext cx="6619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600"/>
              <a:buFont typeface="Century Gothic" panose="020B0502020202020204"/>
              <a:buNone/>
              <a:defRPr sz="260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07" name="Google Shape;207;p16"/>
          <p:cNvSpPr txBox="1"/>
          <p:nvPr>
            <p:ph type="body" idx="1"/>
          </p:nvPr>
        </p:nvSpPr>
        <p:spPr>
          <a:xfrm>
            <a:off x="866215" y="3399633"/>
            <a:ext cx="22878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rgbClr val="EE52A4"/>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208" name="Google Shape;208;p16"/>
          <p:cNvSpPr/>
          <p:nvPr>
            <p:ph type="pic" idx="2"/>
          </p:nvPr>
        </p:nvSpPr>
        <p:spPr>
          <a:xfrm>
            <a:off x="1000915" y="1952625"/>
            <a:ext cx="2018400" cy="11937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9" name="Google Shape;209;p16"/>
          <p:cNvSpPr txBox="1"/>
          <p:nvPr>
            <p:ph type="body" idx="3"/>
          </p:nvPr>
        </p:nvSpPr>
        <p:spPr>
          <a:xfrm>
            <a:off x="866215" y="3831830"/>
            <a:ext cx="2287800" cy="6885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210" name="Google Shape;210;p16"/>
          <p:cNvSpPr txBox="1"/>
          <p:nvPr>
            <p:ph type="body" idx="4"/>
          </p:nvPr>
        </p:nvSpPr>
        <p:spPr>
          <a:xfrm>
            <a:off x="3426649" y="3399634"/>
            <a:ext cx="22878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rgbClr val="EE52A4"/>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211" name="Google Shape;211;p16"/>
          <p:cNvSpPr/>
          <p:nvPr>
            <p:ph type="pic" idx="5"/>
          </p:nvPr>
        </p:nvSpPr>
        <p:spPr>
          <a:xfrm>
            <a:off x="3561347" y="1952625"/>
            <a:ext cx="2018400" cy="11937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2" name="Google Shape;212;p16"/>
          <p:cNvSpPr txBox="1"/>
          <p:nvPr>
            <p:ph type="body" idx="6"/>
          </p:nvPr>
        </p:nvSpPr>
        <p:spPr>
          <a:xfrm>
            <a:off x="3427629" y="3831829"/>
            <a:ext cx="2287800" cy="6885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213" name="Google Shape;213;p16"/>
          <p:cNvSpPr txBox="1"/>
          <p:nvPr>
            <p:ph type="body" idx="7"/>
          </p:nvPr>
        </p:nvSpPr>
        <p:spPr>
          <a:xfrm>
            <a:off x="5987082" y="3399634"/>
            <a:ext cx="22884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rgbClr val="EE52A4"/>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214" name="Google Shape;214;p16"/>
          <p:cNvSpPr/>
          <p:nvPr>
            <p:ph type="pic" idx="8"/>
          </p:nvPr>
        </p:nvSpPr>
        <p:spPr>
          <a:xfrm>
            <a:off x="6122273" y="1952625"/>
            <a:ext cx="2018400" cy="11937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5" name="Google Shape;215;p16"/>
          <p:cNvSpPr txBox="1"/>
          <p:nvPr>
            <p:ph type="body" idx="9"/>
          </p:nvPr>
        </p:nvSpPr>
        <p:spPr>
          <a:xfrm>
            <a:off x="5987081" y="3831828"/>
            <a:ext cx="2288400" cy="6885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cxnSp>
        <p:nvCxnSpPr>
          <p:cNvPr id="216" name="Google Shape;216;p16"/>
          <p:cNvCxnSpPr/>
          <p:nvPr/>
        </p:nvCxnSpPr>
        <p:spPr>
          <a:xfrm>
            <a:off x="3304373"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16"/>
          <p:cNvCxnSpPr/>
          <p:nvPr/>
        </p:nvCxnSpPr>
        <p:spPr>
          <a:xfrm>
            <a:off x="5848352"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16"/>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19" name="Google Shape;219;p16"/>
          <p:cNvSpPr txBox="1"/>
          <p:nvPr>
            <p:ph type="ftr" idx="11"/>
          </p:nvPr>
        </p:nvSpPr>
        <p:spPr>
          <a:xfrm>
            <a:off x="420833" y="4793879"/>
            <a:ext cx="27333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20" name="Google Shape;220;p16"/>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221" name="Shape 221"/>
        <p:cNvGrpSpPr/>
        <p:nvPr/>
      </p:nvGrpSpPr>
      <p:grpSpPr>
        <a:xfrm>
          <a:off x="0" y="0"/>
          <a:ext cx="0" cy="0"/>
          <a:chOff x="0" y="0"/>
          <a:chExt cx="0" cy="0"/>
        </a:xfrm>
      </p:grpSpPr>
      <p:sp>
        <p:nvSpPr>
          <p:cNvPr id="222" name="Google Shape;222;p17"/>
          <p:cNvSpPr txBox="1"/>
          <p:nvPr>
            <p:ph type="title"/>
          </p:nvPr>
        </p:nvSpPr>
        <p:spPr>
          <a:xfrm>
            <a:off x="866216" y="730251"/>
            <a:ext cx="6619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13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23" name="Google Shape;223;p17"/>
          <p:cNvSpPr txBox="1"/>
          <p:nvPr>
            <p:ph type="body" idx="1"/>
          </p:nvPr>
        </p:nvSpPr>
        <p:spPr>
          <a:xfrm rot="5400000">
            <a:off x="2894710" y="-75825"/>
            <a:ext cx="2562300" cy="66192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224" name="Google Shape;224;p17"/>
          <p:cNvSpPr txBox="1"/>
          <p:nvPr>
            <p:ph type="dt" idx="10"/>
          </p:nvPr>
        </p:nvSpPr>
        <p:spPr>
          <a:xfrm>
            <a:off x="8021580"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25" name="Google Shape;225;p17"/>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26" name="Google Shape;226;p17"/>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showMasterSp="0" matchingName="Vertical Title and Text">
  <p:cSld name="VERTICAL_TITLE_AND_VERTICAL_TEXT">
    <p:spTree>
      <p:nvGrpSpPr>
        <p:cNvPr id="227" name="Shape 227"/>
        <p:cNvGrpSpPr/>
        <p:nvPr/>
      </p:nvGrpSpPr>
      <p:grpSpPr>
        <a:xfrm>
          <a:off x="0" y="0"/>
          <a:ext cx="0" cy="0"/>
          <a:chOff x="0" y="0"/>
          <a:chExt cx="0" cy="0"/>
        </a:xfrm>
      </p:grpSpPr>
      <p:grpSp>
        <p:nvGrpSpPr>
          <p:cNvPr id="228" name="Google Shape;228;p18"/>
          <p:cNvGrpSpPr/>
          <p:nvPr/>
        </p:nvGrpSpPr>
        <p:grpSpPr>
          <a:xfrm>
            <a:off x="0" y="0"/>
            <a:ext cx="9144009" cy="5143500"/>
            <a:chOff x="0" y="0"/>
            <a:chExt cx="12192011" cy="6858000"/>
          </a:xfrm>
        </p:grpSpPr>
        <p:sp>
          <p:nvSpPr>
            <p:cNvPr id="229" name="Google Shape;229;p18"/>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0" name="Google Shape;230;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1" name="Google Shape;231;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2" name="Google Shape;232;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3" name="Google Shape;233;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4" name="Google Shape;234;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5" name="Google Shape;235;p18"/>
            <p:cNvSpPr/>
            <p:nvPr/>
          </p:nvSpPr>
          <p:spPr>
            <a:xfrm>
              <a:off x="414867" y="402165"/>
              <a:ext cx="6510900" cy="6053700"/>
            </a:xfrm>
            <a:prstGeom prst="rect">
              <a:avLst/>
            </a:prstGeom>
            <a:solidFill>
              <a:schemeClr val="lt1"/>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6" name="Google Shape;236;p18"/>
            <p:cNvSpPr/>
            <p:nvPr/>
          </p:nvSpPr>
          <p:spPr>
            <a:xfrm rot="5101739">
              <a:off x="6294738" y="4577733"/>
              <a:ext cx="3299410" cy="44093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37" name="Google Shape;237;p18"/>
            <p:cNvSpPr/>
            <p:nvPr/>
          </p:nvSpPr>
          <p:spPr>
            <a:xfrm rot="5400000">
              <a:off x="4449229" y="2801723"/>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18"/>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18"/>
          <p:cNvSpPr txBox="1"/>
          <p:nvPr>
            <p:ph type="title"/>
          </p:nvPr>
        </p:nvSpPr>
        <p:spPr>
          <a:xfrm rot="5400000">
            <a:off x="5187001" y="2210750"/>
            <a:ext cx="3561300" cy="1057500"/>
          </a:xfrm>
          <a:prstGeom prst="rect">
            <a:avLst/>
          </a:prstGeom>
          <a:noFill/>
          <a:ln>
            <a:noFill/>
          </a:ln>
        </p:spPr>
        <p:txBody>
          <a:bodyPr spcFirstLastPara="1" wrap="square" lIns="66875" tIns="33425" rIns="66875" bIns="33425" anchor="b" anchorCtr="0">
            <a:noAutofit/>
          </a:bodyPr>
          <a:lstStyle>
            <a:lvl1pPr lvl="0" algn="l">
              <a:spcBef>
                <a:spcPts val="0"/>
              </a:spcBef>
              <a:spcAft>
                <a:spcPts val="0"/>
              </a:spcAft>
              <a:buClr>
                <a:schemeClr val="lt2"/>
              </a:buClr>
              <a:buSzPts val="13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40" name="Google Shape;240;p18"/>
          <p:cNvSpPr txBox="1"/>
          <p:nvPr>
            <p:ph type="body" idx="1"/>
          </p:nvPr>
        </p:nvSpPr>
        <p:spPr>
          <a:xfrm rot="5400000">
            <a:off x="1431585" y="393500"/>
            <a:ext cx="3561300" cy="46920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241" name="Google Shape;241;p18"/>
          <p:cNvSpPr txBox="1"/>
          <p:nvPr>
            <p:ph type="dt" idx="10"/>
          </p:nvPr>
        </p:nvSpPr>
        <p:spPr>
          <a:xfrm>
            <a:off x="7989829" y="4793879"/>
            <a:ext cx="7440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42" name="Google Shape;242;p18"/>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43" name="Google Shape;243;p18"/>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44" name="Google Shape;244;p18"/>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2" name="Shape 32"/>
        <p:cNvGrpSpPr/>
        <p:nvPr/>
      </p:nvGrpSpPr>
      <p:grpSpPr>
        <a:xfrm>
          <a:off x="0" y="0"/>
          <a:ext cx="0" cy="0"/>
          <a:chOff x="0" y="0"/>
          <a:chExt cx="0" cy="0"/>
        </a:xfrm>
      </p:grpSpPr>
      <p:sp>
        <p:nvSpPr>
          <p:cNvPr id="33" name="Google Shape;33;p3"/>
          <p:cNvSpPr txBox="1"/>
          <p:nvPr>
            <p:ph type="title"/>
          </p:nvPr>
        </p:nvSpPr>
        <p:spPr>
          <a:xfrm>
            <a:off x="866216" y="730251"/>
            <a:ext cx="6571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13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4" name="Google Shape;34;p3"/>
          <p:cNvSpPr txBox="1"/>
          <p:nvPr>
            <p:ph type="body" idx="1"/>
          </p:nvPr>
        </p:nvSpPr>
        <p:spPr>
          <a:xfrm>
            <a:off x="866216" y="1952625"/>
            <a:ext cx="6619200" cy="25623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35" name="Google Shape;35;p3"/>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6" name="Google Shape;36;p3"/>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7" name="Google Shape;37;p3"/>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38" name="Shape 38"/>
        <p:cNvGrpSpPr/>
        <p:nvPr/>
      </p:nvGrpSpPr>
      <p:grpSpPr>
        <a:xfrm>
          <a:off x="0" y="0"/>
          <a:ext cx="0" cy="0"/>
          <a:chOff x="0" y="0"/>
          <a:chExt cx="0" cy="0"/>
        </a:xfrm>
      </p:grpSpPr>
      <p:grpSp>
        <p:nvGrpSpPr>
          <p:cNvPr id="39" name="Google Shape;39;p4"/>
          <p:cNvGrpSpPr/>
          <p:nvPr/>
        </p:nvGrpSpPr>
        <p:grpSpPr>
          <a:xfrm>
            <a:off x="0" y="0"/>
            <a:ext cx="9144009" cy="5143500"/>
            <a:chOff x="0" y="0"/>
            <a:chExt cx="12192011" cy="6858000"/>
          </a:xfrm>
        </p:grpSpPr>
        <p:sp>
          <p:nvSpPr>
            <p:cNvPr id="40" name="Google Shape;40;p4"/>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1" name="Google Shape;41;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2" name="Google Shape;42;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3" name="Google Shape;43;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4" name="Google Shape;44;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5" name="Google Shape;45;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6" name="Google Shape;46;p4"/>
            <p:cNvSpPr/>
            <p:nvPr/>
          </p:nvSpPr>
          <p:spPr>
            <a:xfrm>
              <a:off x="7289800" y="402165"/>
              <a:ext cx="4479000" cy="6053700"/>
            </a:xfrm>
            <a:prstGeom prst="rect">
              <a:avLst/>
            </a:prstGeom>
            <a:solidFill>
              <a:schemeClr val="lt1"/>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7" name="Google Shape;47;p4"/>
            <p:cNvSpPr/>
            <p:nvPr/>
          </p:nvSpPr>
          <p:spPr>
            <a:xfrm rot="-5400000">
              <a:off x="3787243" y="2801717"/>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4"/>
            <p:cNvSpPr/>
            <p:nvPr/>
          </p:nvSpPr>
          <p:spPr>
            <a:xfrm rot="-5677505">
              <a:off x="4698346"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49" name="Google Shape;49;p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4"/>
          <p:cNvSpPr txBox="1"/>
          <p:nvPr>
            <p:ph type="title"/>
          </p:nvPr>
        </p:nvSpPr>
        <p:spPr>
          <a:xfrm>
            <a:off x="866215" y="2008234"/>
            <a:ext cx="3263400" cy="17130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900"/>
              <a:buFont typeface="Century Gothic" panose="020B0502020202020204"/>
              <a:buNone/>
              <a:defRPr sz="2900" b="0" cap="none"/>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1" name="Google Shape;51;p4"/>
          <p:cNvSpPr txBox="1"/>
          <p:nvPr>
            <p:ph type="body" idx="1"/>
          </p:nvPr>
        </p:nvSpPr>
        <p:spPr>
          <a:xfrm>
            <a:off x="5171670" y="2008233"/>
            <a:ext cx="2818200" cy="1713000"/>
          </a:xfrm>
          <a:prstGeom prst="rect">
            <a:avLst/>
          </a:prstGeom>
          <a:noFill/>
          <a:ln>
            <a:noFill/>
          </a:ln>
        </p:spPr>
        <p:txBody>
          <a:bodyPr spcFirstLastPara="1" wrap="square" lIns="66875" tIns="33425" rIns="66875" bIns="33425" anchor="ctr" anchorCtr="0">
            <a:normAutofit/>
          </a:bodyPr>
          <a:lstStyle>
            <a:lvl1pPr marL="457200" lvl="0" indent="-228600" algn="l">
              <a:spcBef>
                <a:spcPts val="700"/>
              </a:spcBef>
              <a:spcAft>
                <a:spcPts val="0"/>
              </a:spcAft>
              <a:buSzPts val="1200"/>
              <a:buNone/>
              <a:defRPr sz="1500" cap="none">
                <a:solidFill>
                  <a:srgbClr val="EE52A4"/>
                </a:solidFill>
              </a:defRPr>
            </a:lvl1pPr>
            <a:lvl2pPr marL="914400" lvl="1" indent="-228600" algn="l">
              <a:spcBef>
                <a:spcPts val="700"/>
              </a:spcBef>
              <a:spcAft>
                <a:spcPts val="0"/>
              </a:spcAft>
              <a:buSzPts val="1100"/>
              <a:buNone/>
              <a:defRPr sz="1300">
                <a:solidFill>
                  <a:srgbClr val="888888"/>
                </a:solidFill>
              </a:defRPr>
            </a:lvl2pPr>
            <a:lvl3pPr marL="1371600" lvl="2" indent="-228600" algn="l">
              <a:spcBef>
                <a:spcPts val="700"/>
              </a:spcBef>
              <a:spcAft>
                <a:spcPts val="0"/>
              </a:spcAft>
              <a:buSzPts val="900"/>
              <a:buNone/>
              <a:defRPr sz="1200">
                <a:solidFill>
                  <a:srgbClr val="888888"/>
                </a:solidFill>
              </a:defRPr>
            </a:lvl3pPr>
            <a:lvl4pPr marL="1828800" lvl="3" indent="-228600" algn="l">
              <a:spcBef>
                <a:spcPts val="700"/>
              </a:spcBef>
              <a:spcAft>
                <a:spcPts val="0"/>
              </a:spcAft>
              <a:buSzPts val="800"/>
              <a:buNone/>
              <a:defRPr sz="1000">
                <a:solidFill>
                  <a:srgbClr val="888888"/>
                </a:solidFill>
              </a:defRPr>
            </a:lvl4pPr>
            <a:lvl5pPr marL="2286000" lvl="4" indent="-228600" algn="l">
              <a:spcBef>
                <a:spcPts val="700"/>
              </a:spcBef>
              <a:spcAft>
                <a:spcPts val="0"/>
              </a:spcAft>
              <a:buSzPts val="800"/>
              <a:buNone/>
              <a:defRPr sz="1000">
                <a:solidFill>
                  <a:srgbClr val="888888"/>
                </a:solidFill>
              </a:defRPr>
            </a:lvl5pPr>
            <a:lvl6pPr marL="2743200" lvl="5" indent="-228600" algn="l">
              <a:spcBef>
                <a:spcPts val="700"/>
              </a:spcBef>
              <a:spcAft>
                <a:spcPts val="0"/>
              </a:spcAft>
              <a:buSzPts val="800"/>
              <a:buNone/>
              <a:defRPr sz="1000">
                <a:solidFill>
                  <a:srgbClr val="888888"/>
                </a:solidFill>
              </a:defRPr>
            </a:lvl6pPr>
            <a:lvl7pPr marL="3200400" lvl="6" indent="-228600" algn="l">
              <a:spcBef>
                <a:spcPts val="700"/>
              </a:spcBef>
              <a:spcAft>
                <a:spcPts val="0"/>
              </a:spcAft>
              <a:buSzPts val="800"/>
              <a:buNone/>
              <a:defRPr sz="1000">
                <a:solidFill>
                  <a:srgbClr val="888888"/>
                </a:solidFill>
              </a:defRPr>
            </a:lvl7pPr>
            <a:lvl8pPr marL="3657600" lvl="7" indent="-228600" algn="l">
              <a:spcBef>
                <a:spcPts val="700"/>
              </a:spcBef>
              <a:spcAft>
                <a:spcPts val="0"/>
              </a:spcAft>
              <a:buSzPts val="800"/>
              <a:buNone/>
              <a:defRPr sz="1000">
                <a:solidFill>
                  <a:srgbClr val="888888"/>
                </a:solidFill>
              </a:defRPr>
            </a:lvl8pPr>
            <a:lvl9pPr marL="4114800" lvl="8" indent="-228600" algn="l">
              <a:spcBef>
                <a:spcPts val="700"/>
              </a:spcBef>
              <a:spcAft>
                <a:spcPts val="0"/>
              </a:spcAft>
              <a:buSzPts val="800"/>
              <a:buNone/>
              <a:defRPr sz="1000">
                <a:solidFill>
                  <a:srgbClr val="888888"/>
                </a:solidFill>
              </a:defRPr>
            </a:lvl9pPr>
          </a:lstStyle>
          <a:p/>
        </p:txBody>
      </p:sp>
      <p:sp>
        <p:nvSpPr>
          <p:cNvPr id="52" name="Google Shape;52;p4"/>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3" name="Google Shape;53;p4"/>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4" name="Google Shape;54;p4"/>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55" name="Google Shape;55;p4"/>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56" name="Shape 56"/>
        <p:cNvGrpSpPr/>
        <p:nvPr/>
      </p:nvGrpSpPr>
      <p:grpSpPr>
        <a:xfrm>
          <a:off x="0" y="0"/>
          <a:ext cx="0" cy="0"/>
          <a:chOff x="0" y="0"/>
          <a:chExt cx="0" cy="0"/>
        </a:xfrm>
      </p:grpSpPr>
      <p:sp>
        <p:nvSpPr>
          <p:cNvPr id="57" name="Google Shape;57;p5"/>
          <p:cNvSpPr txBox="1"/>
          <p:nvPr>
            <p:ph type="title"/>
          </p:nvPr>
        </p:nvSpPr>
        <p:spPr>
          <a:xfrm>
            <a:off x="866216" y="730251"/>
            <a:ext cx="6571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13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8" name="Google Shape;58;p5"/>
          <p:cNvSpPr txBox="1"/>
          <p:nvPr>
            <p:ph type="body" idx="1"/>
          </p:nvPr>
        </p:nvSpPr>
        <p:spPr>
          <a:xfrm>
            <a:off x="866215" y="1952626"/>
            <a:ext cx="3618900" cy="25623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59" name="Google Shape;59;p5"/>
          <p:cNvSpPr txBox="1"/>
          <p:nvPr>
            <p:ph type="body" idx="2"/>
          </p:nvPr>
        </p:nvSpPr>
        <p:spPr>
          <a:xfrm>
            <a:off x="4656535" y="1952625"/>
            <a:ext cx="3618900" cy="25623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60" name="Google Shape;60;p5"/>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61" name="Google Shape;61;p5"/>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62" name="Google Shape;62;p5"/>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63" name="Shape 63"/>
        <p:cNvGrpSpPr/>
        <p:nvPr/>
      </p:nvGrpSpPr>
      <p:grpSpPr>
        <a:xfrm>
          <a:off x="0" y="0"/>
          <a:ext cx="0" cy="0"/>
          <a:chOff x="0" y="0"/>
          <a:chExt cx="0" cy="0"/>
        </a:xfrm>
      </p:grpSpPr>
      <p:sp>
        <p:nvSpPr>
          <p:cNvPr id="64" name="Google Shape;64;p6"/>
          <p:cNvSpPr txBox="1"/>
          <p:nvPr>
            <p:ph type="title"/>
          </p:nvPr>
        </p:nvSpPr>
        <p:spPr>
          <a:xfrm>
            <a:off x="866216" y="730251"/>
            <a:ext cx="6571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600"/>
              <a:buFont typeface="Century Gothic" panose="020B0502020202020204"/>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65" name="Google Shape;65;p6"/>
          <p:cNvSpPr txBox="1"/>
          <p:nvPr>
            <p:ph type="body" idx="1"/>
          </p:nvPr>
        </p:nvSpPr>
        <p:spPr>
          <a:xfrm>
            <a:off x="866216" y="1952625"/>
            <a:ext cx="36189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chemeClr val="accent1"/>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66" name="Google Shape;66;p6"/>
          <p:cNvSpPr txBox="1"/>
          <p:nvPr>
            <p:ph type="body" idx="2"/>
          </p:nvPr>
        </p:nvSpPr>
        <p:spPr>
          <a:xfrm>
            <a:off x="866215" y="2384822"/>
            <a:ext cx="3618900" cy="21300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67" name="Google Shape;67;p6"/>
          <p:cNvSpPr txBox="1"/>
          <p:nvPr>
            <p:ph type="body" idx="3"/>
          </p:nvPr>
        </p:nvSpPr>
        <p:spPr>
          <a:xfrm>
            <a:off x="4656535" y="1952625"/>
            <a:ext cx="3618900" cy="432300"/>
          </a:xfrm>
          <a:prstGeom prst="rect">
            <a:avLst/>
          </a:prstGeom>
          <a:noFill/>
          <a:ln>
            <a:noFill/>
          </a:ln>
        </p:spPr>
        <p:txBody>
          <a:bodyPr spcFirstLastPara="1" wrap="square" lIns="66875" tIns="33425" rIns="66875" bIns="33425" anchor="b" anchorCtr="0">
            <a:noAutofit/>
          </a:bodyPr>
          <a:lstStyle>
            <a:lvl1pPr marL="457200" lvl="0" indent="-228600" algn="l">
              <a:spcBef>
                <a:spcPts val="700"/>
              </a:spcBef>
              <a:spcAft>
                <a:spcPts val="0"/>
              </a:spcAft>
              <a:buSzPts val="1400"/>
              <a:buNone/>
              <a:defRPr sz="1800" b="0">
                <a:solidFill>
                  <a:schemeClr val="accent1"/>
                </a:solidFill>
              </a:defRPr>
            </a:lvl1pPr>
            <a:lvl2pPr marL="914400" lvl="1" indent="-228600" algn="l">
              <a:spcBef>
                <a:spcPts val="700"/>
              </a:spcBef>
              <a:spcAft>
                <a:spcPts val="0"/>
              </a:spcAft>
              <a:buSzPts val="1200"/>
              <a:buNone/>
              <a:defRPr sz="1500" b="1"/>
            </a:lvl2pPr>
            <a:lvl3pPr marL="1371600" lvl="2" indent="-228600" algn="l">
              <a:spcBef>
                <a:spcPts val="700"/>
              </a:spcBef>
              <a:spcAft>
                <a:spcPts val="0"/>
              </a:spcAft>
              <a:buSzPts val="1100"/>
              <a:buNone/>
              <a:defRPr sz="1300" b="1"/>
            </a:lvl3pPr>
            <a:lvl4pPr marL="1828800" lvl="3" indent="-228600" algn="l">
              <a:spcBef>
                <a:spcPts val="700"/>
              </a:spcBef>
              <a:spcAft>
                <a:spcPts val="0"/>
              </a:spcAft>
              <a:buSzPts val="900"/>
              <a:buNone/>
              <a:defRPr sz="1200" b="1"/>
            </a:lvl4pPr>
            <a:lvl5pPr marL="2286000" lvl="4" indent="-228600" algn="l">
              <a:spcBef>
                <a:spcPts val="700"/>
              </a:spcBef>
              <a:spcAft>
                <a:spcPts val="0"/>
              </a:spcAft>
              <a:buSzPts val="900"/>
              <a:buNone/>
              <a:defRPr sz="1200" b="1"/>
            </a:lvl5pPr>
            <a:lvl6pPr marL="2743200" lvl="5" indent="-228600" algn="l">
              <a:spcBef>
                <a:spcPts val="700"/>
              </a:spcBef>
              <a:spcAft>
                <a:spcPts val="0"/>
              </a:spcAft>
              <a:buSzPts val="900"/>
              <a:buNone/>
              <a:defRPr sz="1200" b="1"/>
            </a:lvl6pPr>
            <a:lvl7pPr marL="3200400" lvl="6" indent="-228600" algn="l">
              <a:spcBef>
                <a:spcPts val="700"/>
              </a:spcBef>
              <a:spcAft>
                <a:spcPts val="0"/>
              </a:spcAft>
              <a:buSzPts val="900"/>
              <a:buNone/>
              <a:defRPr sz="1200" b="1"/>
            </a:lvl7pPr>
            <a:lvl8pPr marL="3657600" lvl="7" indent="-228600" algn="l">
              <a:spcBef>
                <a:spcPts val="700"/>
              </a:spcBef>
              <a:spcAft>
                <a:spcPts val="0"/>
              </a:spcAft>
              <a:buSzPts val="900"/>
              <a:buNone/>
              <a:defRPr sz="1200" b="1"/>
            </a:lvl8pPr>
            <a:lvl9pPr marL="4114800" lvl="8" indent="-228600" algn="l">
              <a:spcBef>
                <a:spcPts val="700"/>
              </a:spcBef>
              <a:spcAft>
                <a:spcPts val="0"/>
              </a:spcAft>
              <a:buSzPts val="900"/>
              <a:buNone/>
              <a:defRPr sz="1200" b="1"/>
            </a:lvl9pPr>
          </a:lstStyle>
          <a:p/>
        </p:txBody>
      </p:sp>
      <p:sp>
        <p:nvSpPr>
          <p:cNvPr id="68" name="Google Shape;68;p6"/>
          <p:cNvSpPr txBox="1"/>
          <p:nvPr>
            <p:ph type="body" idx="4"/>
          </p:nvPr>
        </p:nvSpPr>
        <p:spPr>
          <a:xfrm>
            <a:off x="4656535" y="2384822"/>
            <a:ext cx="3618900" cy="2130000"/>
          </a:xfrm>
          <a:prstGeom prst="rect">
            <a:avLst/>
          </a:prstGeom>
          <a:noFill/>
          <a:ln>
            <a:noFill/>
          </a:ln>
        </p:spPr>
        <p:txBody>
          <a:bodyPr spcFirstLastPara="1" wrap="square" lIns="66875" tIns="33425" rIns="66875" bIns="33425" anchor="t" anchorCtr="0">
            <a:normAutofit/>
          </a:bodyPr>
          <a:lstStyle>
            <a:lvl1pPr marL="457200" lvl="0" indent="-298450" algn="l">
              <a:spcBef>
                <a:spcPts val="700"/>
              </a:spcBef>
              <a:spcAft>
                <a:spcPts val="0"/>
              </a:spcAft>
              <a:buSzPts val="1100"/>
              <a:buChar char="►"/>
              <a:defRPr sz="1300"/>
            </a:lvl1pPr>
            <a:lvl2pPr marL="914400" lvl="1" indent="-285750" algn="l">
              <a:spcBef>
                <a:spcPts val="700"/>
              </a:spcBef>
              <a:spcAft>
                <a:spcPts val="0"/>
              </a:spcAft>
              <a:buSzPts val="900"/>
              <a:buChar char="►"/>
              <a:defRPr sz="1200"/>
            </a:lvl2pPr>
            <a:lvl3pPr marL="1371600" lvl="2" indent="-279400" algn="l">
              <a:spcBef>
                <a:spcPts val="700"/>
              </a:spcBef>
              <a:spcAft>
                <a:spcPts val="0"/>
              </a:spcAft>
              <a:buSzPts val="800"/>
              <a:buChar char="►"/>
              <a:defRPr sz="1000"/>
            </a:lvl3pPr>
            <a:lvl4pPr marL="1828800" lvl="3" indent="-273050" algn="l">
              <a:spcBef>
                <a:spcPts val="700"/>
              </a:spcBef>
              <a:spcAft>
                <a:spcPts val="0"/>
              </a:spcAft>
              <a:buSzPts val="700"/>
              <a:buChar char="►"/>
              <a:defRPr sz="900"/>
            </a:lvl4pPr>
            <a:lvl5pPr marL="2286000" lvl="4" indent="-273050" algn="l">
              <a:spcBef>
                <a:spcPts val="700"/>
              </a:spcBef>
              <a:spcAft>
                <a:spcPts val="0"/>
              </a:spcAft>
              <a:buSzPts val="700"/>
              <a:buChar char="►"/>
              <a:defRPr sz="900"/>
            </a:lvl5pPr>
            <a:lvl6pPr marL="2743200" lvl="5" indent="-273050" algn="l">
              <a:spcBef>
                <a:spcPts val="700"/>
              </a:spcBef>
              <a:spcAft>
                <a:spcPts val="0"/>
              </a:spcAft>
              <a:buSzPts val="700"/>
              <a:buChar char="►"/>
              <a:defRPr sz="900"/>
            </a:lvl6pPr>
            <a:lvl7pPr marL="3200400" lvl="6" indent="-273050" algn="l">
              <a:spcBef>
                <a:spcPts val="700"/>
              </a:spcBef>
              <a:spcAft>
                <a:spcPts val="0"/>
              </a:spcAft>
              <a:buSzPts val="700"/>
              <a:buChar char="►"/>
              <a:defRPr sz="900"/>
            </a:lvl7pPr>
            <a:lvl8pPr marL="3657600" lvl="7" indent="-273050" algn="l">
              <a:spcBef>
                <a:spcPts val="700"/>
              </a:spcBef>
              <a:spcAft>
                <a:spcPts val="0"/>
              </a:spcAft>
              <a:buSzPts val="700"/>
              <a:buChar char="►"/>
              <a:defRPr sz="900"/>
            </a:lvl8pPr>
            <a:lvl9pPr marL="4114800" lvl="8" indent="-273050" algn="l">
              <a:spcBef>
                <a:spcPts val="700"/>
              </a:spcBef>
              <a:spcAft>
                <a:spcPts val="0"/>
              </a:spcAft>
              <a:buSzPts val="700"/>
              <a:buChar char="►"/>
              <a:defRPr sz="900"/>
            </a:lvl9pPr>
          </a:lstStyle>
          <a:p/>
        </p:txBody>
      </p:sp>
      <p:sp>
        <p:nvSpPr>
          <p:cNvPr id="69" name="Google Shape;69;p6"/>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0" name="Google Shape;70;p6"/>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1" name="Google Shape;71;p6"/>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2" name="Shape 72"/>
        <p:cNvGrpSpPr/>
        <p:nvPr/>
      </p:nvGrpSpPr>
      <p:grpSpPr>
        <a:xfrm>
          <a:off x="0" y="0"/>
          <a:ext cx="0" cy="0"/>
          <a:chOff x="0" y="0"/>
          <a:chExt cx="0" cy="0"/>
        </a:xfrm>
      </p:grpSpPr>
      <p:sp>
        <p:nvSpPr>
          <p:cNvPr id="73" name="Google Shape;73;p7"/>
          <p:cNvSpPr txBox="1"/>
          <p:nvPr>
            <p:ph type="title"/>
          </p:nvPr>
        </p:nvSpPr>
        <p:spPr>
          <a:xfrm>
            <a:off x="866216" y="730251"/>
            <a:ext cx="6571200" cy="5301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Clr>
                <a:schemeClr val="lt2"/>
              </a:buClr>
              <a:buSzPts val="2600"/>
              <a:buFont typeface="Century Gothic" panose="020B0502020202020204"/>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4" name="Google Shape;74;p7"/>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5" name="Google Shape;75;p7"/>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6" name="Google Shape;76;p7"/>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77" name="Shape 77"/>
        <p:cNvGrpSpPr/>
        <p:nvPr/>
      </p:nvGrpSpPr>
      <p:grpSpPr>
        <a:xfrm>
          <a:off x="0" y="0"/>
          <a:ext cx="0" cy="0"/>
          <a:chOff x="0" y="0"/>
          <a:chExt cx="0" cy="0"/>
        </a:xfrm>
      </p:grpSpPr>
      <p:sp>
        <p:nvSpPr>
          <p:cNvPr id="78" name="Google Shape;78;p8"/>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9" name="Google Shape;79;p8"/>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80" name="Google Shape;80;p8"/>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1" name="Google Shape;81;p8"/>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82" name="Shape 82"/>
        <p:cNvGrpSpPr/>
        <p:nvPr/>
      </p:nvGrpSpPr>
      <p:grpSpPr>
        <a:xfrm>
          <a:off x="0" y="0"/>
          <a:ext cx="0" cy="0"/>
          <a:chOff x="0" y="0"/>
          <a:chExt cx="0" cy="0"/>
        </a:xfrm>
      </p:grpSpPr>
      <p:grpSp>
        <p:nvGrpSpPr>
          <p:cNvPr id="83" name="Google Shape;83;p9"/>
          <p:cNvGrpSpPr/>
          <p:nvPr/>
        </p:nvGrpSpPr>
        <p:grpSpPr>
          <a:xfrm>
            <a:off x="0" y="0"/>
            <a:ext cx="9144009" cy="5143500"/>
            <a:chOff x="0" y="0"/>
            <a:chExt cx="12192011" cy="6858000"/>
          </a:xfrm>
        </p:grpSpPr>
        <p:sp>
          <p:nvSpPr>
            <p:cNvPr id="84" name="Google Shape;84;p9"/>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5" name="Google Shape;85;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6" name="Google Shape;86;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7" name="Google Shape;87;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8" name="Google Shape;88;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9" name="Google Shape;89;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90" name="Google Shape;90;p9"/>
            <p:cNvSpPr/>
            <p:nvPr/>
          </p:nvSpPr>
          <p:spPr>
            <a:xfrm>
              <a:off x="5713412" y="402165"/>
              <a:ext cx="6055200" cy="6053700"/>
            </a:xfrm>
            <a:prstGeom prst="rect">
              <a:avLst/>
            </a:prstGeom>
            <a:solidFill>
              <a:schemeClr val="lt1"/>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91" name="Google Shape;91;p9"/>
            <p:cNvSpPr/>
            <p:nvPr/>
          </p:nvSpPr>
          <p:spPr>
            <a:xfrm rot="-5677505">
              <a:off x="3140479"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92" name="Google Shape;92;p9"/>
            <p:cNvSpPr/>
            <p:nvPr/>
          </p:nvSpPr>
          <p:spPr>
            <a:xfrm rot="-5400000">
              <a:off x="2229376"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9"/>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9"/>
          <p:cNvSpPr txBox="1"/>
          <p:nvPr>
            <p:ph type="title"/>
          </p:nvPr>
        </p:nvSpPr>
        <p:spPr>
          <a:xfrm>
            <a:off x="866216" y="971550"/>
            <a:ext cx="2094900" cy="1200000"/>
          </a:xfrm>
          <a:prstGeom prst="rect">
            <a:avLst/>
          </a:prstGeom>
          <a:noFill/>
          <a:ln>
            <a:noFill/>
          </a:ln>
        </p:spPr>
        <p:txBody>
          <a:bodyPr spcFirstLastPara="1" wrap="square" lIns="66875" tIns="33425" rIns="66875" bIns="33425" anchor="b" anchorCtr="0">
            <a:noAutofit/>
          </a:bodyPr>
          <a:lstStyle>
            <a:lvl1pPr lvl="0" algn="l">
              <a:spcBef>
                <a:spcPts val="0"/>
              </a:spcBef>
              <a:spcAft>
                <a:spcPts val="0"/>
              </a:spcAft>
              <a:buClr>
                <a:schemeClr val="lt2"/>
              </a:buClr>
              <a:buSzPts val="1800"/>
              <a:buFont typeface="Century Gothic" panose="020B0502020202020204"/>
              <a:buNone/>
              <a:defRPr sz="1800" b="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95" name="Google Shape;95;p9"/>
          <p:cNvSpPr txBox="1"/>
          <p:nvPr>
            <p:ph type="body" idx="1"/>
          </p:nvPr>
        </p:nvSpPr>
        <p:spPr>
          <a:xfrm>
            <a:off x="4335860" y="1085850"/>
            <a:ext cx="3892500" cy="3429000"/>
          </a:xfrm>
          <a:prstGeom prst="rect">
            <a:avLst/>
          </a:prstGeom>
          <a:noFill/>
          <a:ln>
            <a:noFill/>
          </a:ln>
        </p:spPr>
        <p:txBody>
          <a:bodyPr spcFirstLastPara="1" wrap="square" lIns="66875" tIns="33425" rIns="66875" bIns="33425" anchor="ctr" anchorCtr="0">
            <a:normAutofit/>
          </a:bodyPr>
          <a:lstStyle>
            <a:lvl1pPr marL="457200" lvl="0" indent="-298450" algn="l">
              <a:spcBef>
                <a:spcPts val="700"/>
              </a:spcBef>
              <a:spcAft>
                <a:spcPts val="0"/>
              </a:spcAft>
              <a:buSzPts val="1100"/>
              <a:buChar char="►"/>
              <a:defRPr/>
            </a:lvl1pPr>
            <a:lvl2pPr marL="914400" lvl="1" indent="-298450" algn="l">
              <a:spcBef>
                <a:spcPts val="700"/>
              </a:spcBef>
              <a:spcAft>
                <a:spcPts val="0"/>
              </a:spcAft>
              <a:buSzPts val="1100"/>
              <a:buChar char="►"/>
              <a:defRPr/>
            </a:lvl2pPr>
            <a:lvl3pPr marL="1371600" lvl="2" indent="-298450" algn="l">
              <a:spcBef>
                <a:spcPts val="700"/>
              </a:spcBef>
              <a:spcAft>
                <a:spcPts val="0"/>
              </a:spcAft>
              <a:buSzPts val="1100"/>
              <a:buChar char="►"/>
              <a:defRPr/>
            </a:lvl3pPr>
            <a:lvl4pPr marL="1828800" lvl="3" indent="-298450" algn="l">
              <a:spcBef>
                <a:spcPts val="700"/>
              </a:spcBef>
              <a:spcAft>
                <a:spcPts val="0"/>
              </a:spcAft>
              <a:buSzPts val="1100"/>
              <a:buChar char="►"/>
              <a:defRPr/>
            </a:lvl4pPr>
            <a:lvl5pPr marL="2286000" lvl="4" indent="-298450" algn="l">
              <a:spcBef>
                <a:spcPts val="700"/>
              </a:spcBef>
              <a:spcAft>
                <a:spcPts val="0"/>
              </a:spcAft>
              <a:buSzPts val="1100"/>
              <a:buChar char="►"/>
              <a:defRPr/>
            </a:lvl5pPr>
            <a:lvl6pPr marL="2743200" lvl="5" indent="-298450" algn="l">
              <a:spcBef>
                <a:spcPts val="700"/>
              </a:spcBef>
              <a:spcAft>
                <a:spcPts val="0"/>
              </a:spcAft>
              <a:buSzPts val="1100"/>
              <a:buChar char="►"/>
              <a:defRPr/>
            </a:lvl6pPr>
            <a:lvl7pPr marL="3200400" lvl="6" indent="-298450" algn="l">
              <a:spcBef>
                <a:spcPts val="700"/>
              </a:spcBef>
              <a:spcAft>
                <a:spcPts val="0"/>
              </a:spcAft>
              <a:buSzPts val="1100"/>
              <a:buChar char="►"/>
              <a:defRPr/>
            </a:lvl7pPr>
            <a:lvl8pPr marL="3657600" lvl="7" indent="-298450" algn="l">
              <a:spcBef>
                <a:spcPts val="700"/>
              </a:spcBef>
              <a:spcAft>
                <a:spcPts val="0"/>
              </a:spcAft>
              <a:buSzPts val="1100"/>
              <a:buChar char="►"/>
              <a:defRPr/>
            </a:lvl8pPr>
            <a:lvl9pPr marL="4114800" lvl="8" indent="-298450" algn="l">
              <a:spcBef>
                <a:spcPts val="700"/>
              </a:spcBef>
              <a:spcAft>
                <a:spcPts val="0"/>
              </a:spcAft>
              <a:buSzPts val="1100"/>
              <a:buChar char="►"/>
              <a:defRPr/>
            </a:lvl9pPr>
          </a:lstStyle>
          <a:p/>
        </p:txBody>
      </p:sp>
      <p:sp>
        <p:nvSpPr>
          <p:cNvPr id="96" name="Google Shape;96;p9"/>
          <p:cNvSpPr txBox="1"/>
          <p:nvPr>
            <p:ph type="body" idx="2"/>
          </p:nvPr>
        </p:nvSpPr>
        <p:spPr>
          <a:xfrm>
            <a:off x="866215" y="2346961"/>
            <a:ext cx="2094900" cy="21717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solidFill>
                  <a:srgbClr val="EE52A4"/>
                </a:solidFill>
              </a:defRPr>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97" name="Google Shape;97;p9"/>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98" name="Google Shape;98;p9"/>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99" name="Google Shape;99;p9"/>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0" name="Google Shape;100;p9"/>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101" name="Shape 101"/>
        <p:cNvGrpSpPr/>
        <p:nvPr/>
      </p:nvGrpSpPr>
      <p:grpSpPr>
        <a:xfrm>
          <a:off x="0" y="0"/>
          <a:ext cx="0" cy="0"/>
          <a:chOff x="0" y="0"/>
          <a:chExt cx="0" cy="0"/>
        </a:xfrm>
      </p:grpSpPr>
      <p:grpSp>
        <p:nvGrpSpPr>
          <p:cNvPr id="102" name="Google Shape;102;p10"/>
          <p:cNvGrpSpPr/>
          <p:nvPr/>
        </p:nvGrpSpPr>
        <p:grpSpPr>
          <a:xfrm>
            <a:off x="0" y="0"/>
            <a:ext cx="9144009" cy="5143500"/>
            <a:chOff x="0" y="0"/>
            <a:chExt cx="12192011" cy="6858000"/>
          </a:xfrm>
        </p:grpSpPr>
        <p:sp>
          <p:nvSpPr>
            <p:cNvPr id="103" name="Google Shape;103;p10"/>
            <p:cNvSpPr/>
            <p:nvPr/>
          </p:nvSpPr>
          <p:spPr>
            <a:xfrm>
              <a:off x="0" y="0"/>
              <a:ext cx="12192000" cy="6858000"/>
            </a:xfrm>
            <a:prstGeom prst="rect">
              <a:avLst/>
            </a:prstGeom>
            <a:blipFill rotWithShape="1">
              <a:blip r:embed="rId2"/>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4" name="Google Shape;104;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5" name="Google Shape;105;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6" name="Google Shape;106;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7" name="Google Shape;107;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8" name="Google Shape;108;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9" name="Google Shape;109;p10"/>
            <p:cNvSpPr/>
            <p:nvPr/>
          </p:nvSpPr>
          <p:spPr>
            <a:xfrm>
              <a:off x="6172200" y="402165"/>
              <a:ext cx="5596500" cy="6053700"/>
            </a:xfrm>
            <a:prstGeom prst="rect">
              <a:avLst/>
            </a:prstGeom>
            <a:solidFill>
              <a:schemeClr val="lt1"/>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10" name="Google Shape;110;p10"/>
            <p:cNvSpPr/>
            <p:nvPr/>
          </p:nvSpPr>
          <p:spPr>
            <a:xfrm rot="-5677505">
              <a:off x="4203588"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11" name="Google Shape;111;p10"/>
            <p:cNvSpPr/>
            <p:nvPr/>
          </p:nvSpPr>
          <p:spPr>
            <a:xfrm rot="-5400000">
              <a:off x="3295431"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10"/>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10"/>
          <p:cNvSpPr txBox="1"/>
          <p:nvPr>
            <p:ph type="title"/>
          </p:nvPr>
        </p:nvSpPr>
        <p:spPr>
          <a:xfrm>
            <a:off x="866216" y="1270000"/>
            <a:ext cx="2898900" cy="1301700"/>
          </a:xfrm>
          <a:prstGeom prst="rect">
            <a:avLst/>
          </a:prstGeom>
          <a:noFill/>
          <a:ln>
            <a:noFill/>
          </a:ln>
        </p:spPr>
        <p:txBody>
          <a:bodyPr spcFirstLastPara="1" wrap="square" lIns="66875" tIns="33425" rIns="66875" bIns="33425" anchor="b" anchorCtr="0">
            <a:normAutofit/>
          </a:bodyPr>
          <a:lstStyle>
            <a:lvl1pPr lvl="0" algn="l">
              <a:spcBef>
                <a:spcPts val="0"/>
              </a:spcBef>
              <a:spcAft>
                <a:spcPts val="0"/>
              </a:spcAft>
              <a:buClr>
                <a:schemeClr val="lt2"/>
              </a:buClr>
              <a:buSzPts val="2600"/>
              <a:buFont typeface="Century Gothic" panose="020B0502020202020204"/>
              <a:buNone/>
              <a:defRPr sz="2600" b="0"/>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4" name="Google Shape;114;p10"/>
          <p:cNvSpPr/>
          <p:nvPr>
            <p:ph type="pic" idx="2"/>
          </p:nvPr>
        </p:nvSpPr>
        <p:spPr>
          <a:xfrm>
            <a:off x="4910903" y="857250"/>
            <a:ext cx="2420400"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10"/>
          <p:cNvSpPr txBox="1"/>
          <p:nvPr>
            <p:ph type="body" idx="1"/>
          </p:nvPr>
        </p:nvSpPr>
        <p:spPr>
          <a:xfrm>
            <a:off x="866215" y="2743200"/>
            <a:ext cx="2894400" cy="1028700"/>
          </a:xfrm>
          <a:prstGeom prst="rect">
            <a:avLst/>
          </a:prstGeom>
          <a:noFill/>
          <a:ln>
            <a:noFill/>
          </a:ln>
        </p:spPr>
        <p:txBody>
          <a:bodyPr spcFirstLastPara="1" wrap="square" lIns="66875" tIns="33425" rIns="66875" bIns="33425" anchor="t" anchorCtr="0">
            <a:normAutofit/>
          </a:bodyPr>
          <a:lstStyle>
            <a:lvl1pPr marL="457200" lvl="0" indent="-228600" algn="l">
              <a:spcBef>
                <a:spcPts val="700"/>
              </a:spcBef>
              <a:spcAft>
                <a:spcPts val="0"/>
              </a:spcAft>
              <a:buSzPts val="800"/>
              <a:buNone/>
              <a:defRPr sz="1000">
                <a:solidFill>
                  <a:srgbClr val="EE52A4"/>
                </a:solidFill>
              </a:defRPr>
            </a:lvl1pPr>
            <a:lvl2pPr marL="914400" lvl="1" indent="-228600" algn="l">
              <a:spcBef>
                <a:spcPts val="700"/>
              </a:spcBef>
              <a:spcAft>
                <a:spcPts val="0"/>
              </a:spcAft>
              <a:buSzPts val="700"/>
              <a:buNone/>
              <a:defRPr sz="900"/>
            </a:lvl2pPr>
            <a:lvl3pPr marL="1371600" lvl="2" indent="-228600" algn="l">
              <a:spcBef>
                <a:spcPts val="700"/>
              </a:spcBef>
              <a:spcAft>
                <a:spcPts val="0"/>
              </a:spcAft>
              <a:buSzPts val="600"/>
              <a:buNone/>
              <a:defRPr sz="700"/>
            </a:lvl3pPr>
            <a:lvl4pPr marL="1828800" lvl="3" indent="-228600" algn="l">
              <a:spcBef>
                <a:spcPts val="700"/>
              </a:spcBef>
              <a:spcAft>
                <a:spcPts val="0"/>
              </a:spcAft>
              <a:buSzPts val="500"/>
              <a:buNone/>
              <a:defRPr sz="700"/>
            </a:lvl4pPr>
            <a:lvl5pPr marL="2286000" lvl="4" indent="-228600" algn="l">
              <a:spcBef>
                <a:spcPts val="700"/>
              </a:spcBef>
              <a:spcAft>
                <a:spcPts val="0"/>
              </a:spcAft>
              <a:buSzPts val="500"/>
              <a:buNone/>
              <a:defRPr sz="700"/>
            </a:lvl5pPr>
            <a:lvl6pPr marL="2743200" lvl="5" indent="-228600" algn="l">
              <a:spcBef>
                <a:spcPts val="700"/>
              </a:spcBef>
              <a:spcAft>
                <a:spcPts val="0"/>
              </a:spcAft>
              <a:buSzPts val="500"/>
              <a:buNone/>
              <a:defRPr sz="700"/>
            </a:lvl6pPr>
            <a:lvl7pPr marL="3200400" lvl="6" indent="-228600" algn="l">
              <a:spcBef>
                <a:spcPts val="700"/>
              </a:spcBef>
              <a:spcAft>
                <a:spcPts val="0"/>
              </a:spcAft>
              <a:buSzPts val="500"/>
              <a:buNone/>
              <a:defRPr sz="700"/>
            </a:lvl7pPr>
            <a:lvl8pPr marL="3657600" lvl="7" indent="-228600" algn="l">
              <a:spcBef>
                <a:spcPts val="700"/>
              </a:spcBef>
              <a:spcAft>
                <a:spcPts val="0"/>
              </a:spcAft>
              <a:buSzPts val="500"/>
              <a:buNone/>
              <a:defRPr sz="700"/>
            </a:lvl8pPr>
            <a:lvl9pPr marL="4114800" lvl="8" indent="-228600" algn="l">
              <a:spcBef>
                <a:spcPts val="700"/>
              </a:spcBef>
              <a:spcAft>
                <a:spcPts val="0"/>
              </a:spcAft>
              <a:buSzPts val="500"/>
              <a:buNone/>
              <a:defRPr sz="700"/>
            </a:lvl9pPr>
          </a:lstStyle>
          <a:p/>
        </p:txBody>
      </p:sp>
      <p:sp>
        <p:nvSpPr>
          <p:cNvPr id="116" name="Google Shape;116;p10"/>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lvl="0" algn="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7" name="Google Shape;117;p10"/>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18" name="Google Shape;118;p10"/>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19" name="Google Shape;119;p10"/>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9" cy="5143500"/>
            <a:chOff x="0" y="0"/>
            <a:chExt cx="12192011" cy="6858000"/>
          </a:xfrm>
        </p:grpSpPr>
        <p:sp>
          <p:nvSpPr>
            <p:cNvPr id="7" name="Google Shape;7;p1"/>
            <p:cNvSpPr/>
            <p:nvPr/>
          </p:nvSpPr>
          <p:spPr>
            <a:xfrm>
              <a:off x="0" y="0"/>
              <a:ext cx="12192000" cy="6858000"/>
            </a:xfrm>
            <a:prstGeom prst="rect">
              <a:avLst/>
            </a:prstGeom>
            <a:blipFill rotWithShape="1">
              <a:blip r:embed="rId18"/>
              <a:stretch>
                <a:fillRect/>
              </a:stretch>
            </a:blip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3" name="Google Shape;13;p1"/>
            <p:cNvSpPr/>
            <p:nvPr/>
          </p:nvSpPr>
          <p:spPr>
            <a:xfrm rot="-589939">
              <a:off x="8490949" y="1797513"/>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14" name="Google Shape;14;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866216" y="730251"/>
            <a:ext cx="6571200" cy="530100"/>
          </a:xfrm>
          <a:prstGeom prst="rect">
            <a:avLst/>
          </a:prstGeom>
          <a:noFill/>
          <a:ln>
            <a:noFill/>
          </a:ln>
        </p:spPr>
        <p:txBody>
          <a:bodyPr spcFirstLastPara="1" wrap="square" lIns="66875" tIns="33425" rIns="66875" bIns="33425" anchor="ctr" anchorCtr="0">
            <a:noAutofit/>
          </a:bodyPr>
          <a:lstStyle>
            <a:lvl1pPr marR="0" lvl="0" algn="l" rtl="0">
              <a:spcBef>
                <a:spcPts val="0"/>
              </a:spcBef>
              <a:spcAft>
                <a:spcPts val="0"/>
              </a:spcAft>
              <a:buClr>
                <a:schemeClr val="lt2"/>
              </a:buClr>
              <a:buSzPts val="2600"/>
              <a:buFont typeface="Century Gothic" panose="020B0502020202020204"/>
              <a:buNone/>
              <a:defRPr sz="2600" b="0" i="0" u="none" strike="noStrike" cap="none">
                <a:solidFill>
                  <a:schemeClr val="lt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000"/>
              <a:buNone/>
              <a:defRPr sz="1300" b="0" i="0" u="none" strike="noStrike" cap="none">
                <a:solidFill>
                  <a:schemeClr val="dk2"/>
                </a:solidFill>
              </a:defRPr>
            </a:lvl2pPr>
            <a:lvl3pPr marR="0" lvl="2" algn="l" rtl="0">
              <a:spcBef>
                <a:spcPts val="0"/>
              </a:spcBef>
              <a:spcAft>
                <a:spcPts val="0"/>
              </a:spcAft>
              <a:buSzPts val="1000"/>
              <a:buNone/>
              <a:defRPr sz="1300" b="0" i="0" u="none" strike="noStrike" cap="none">
                <a:solidFill>
                  <a:schemeClr val="dk2"/>
                </a:solidFill>
              </a:defRPr>
            </a:lvl3pPr>
            <a:lvl4pPr marR="0" lvl="3" algn="l" rtl="0">
              <a:spcBef>
                <a:spcPts val="0"/>
              </a:spcBef>
              <a:spcAft>
                <a:spcPts val="0"/>
              </a:spcAft>
              <a:buSzPts val="1000"/>
              <a:buNone/>
              <a:defRPr sz="1300" b="0" i="0" u="none" strike="noStrike" cap="none">
                <a:solidFill>
                  <a:schemeClr val="dk2"/>
                </a:solidFill>
              </a:defRPr>
            </a:lvl4pPr>
            <a:lvl5pPr marR="0" lvl="4" algn="l" rtl="0">
              <a:spcBef>
                <a:spcPts val="0"/>
              </a:spcBef>
              <a:spcAft>
                <a:spcPts val="0"/>
              </a:spcAft>
              <a:buSzPts val="1000"/>
              <a:buNone/>
              <a:defRPr sz="1300" b="0" i="0" u="none" strike="noStrike" cap="none">
                <a:solidFill>
                  <a:schemeClr val="dk2"/>
                </a:solidFill>
              </a:defRPr>
            </a:lvl5pPr>
            <a:lvl6pPr marR="0" lvl="5" algn="l" rtl="0">
              <a:spcBef>
                <a:spcPts val="0"/>
              </a:spcBef>
              <a:spcAft>
                <a:spcPts val="0"/>
              </a:spcAft>
              <a:buSzPts val="1000"/>
              <a:buNone/>
              <a:defRPr sz="1300" b="0" i="0" u="none" strike="noStrike" cap="none">
                <a:solidFill>
                  <a:schemeClr val="dk2"/>
                </a:solidFill>
              </a:defRPr>
            </a:lvl6pPr>
            <a:lvl7pPr marR="0" lvl="6" algn="l" rtl="0">
              <a:spcBef>
                <a:spcPts val="0"/>
              </a:spcBef>
              <a:spcAft>
                <a:spcPts val="0"/>
              </a:spcAft>
              <a:buSzPts val="1000"/>
              <a:buNone/>
              <a:defRPr sz="1300" b="0" i="0" u="none" strike="noStrike" cap="none">
                <a:solidFill>
                  <a:schemeClr val="dk2"/>
                </a:solidFill>
              </a:defRPr>
            </a:lvl7pPr>
            <a:lvl8pPr marR="0" lvl="7" algn="l" rtl="0">
              <a:spcBef>
                <a:spcPts val="0"/>
              </a:spcBef>
              <a:spcAft>
                <a:spcPts val="0"/>
              </a:spcAft>
              <a:buSzPts val="1000"/>
              <a:buNone/>
              <a:defRPr sz="1300" b="0" i="0" u="none" strike="noStrike" cap="none">
                <a:solidFill>
                  <a:schemeClr val="dk2"/>
                </a:solidFill>
              </a:defRPr>
            </a:lvl8pPr>
            <a:lvl9pPr marR="0" lvl="8" algn="l" rtl="0">
              <a:spcBef>
                <a:spcPts val="0"/>
              </a:spcBef>
              <a:spcAft>
                <a:spcPts val="0"/>
              </a:spcAft>
              <a:buSzPts val="1000"/>
              <a:buNone/>
              <a:defRPr sz="1300" b="0" i="0" u="none" strike="noStrike" cap="none">
                <a:solidFill>
                  <a:schemeClr val="dk2"/>
                </a:solidFill>
              </a:defRPr>
            </a:lvl9pPr>
          </a:lstStyle>
          <a:p/>
        </p:txBody>
      </p:sp>
      <p:sp>
        <p:nvSpPr>
          <p:cNvPr id="17" name="Google Shape;17;p1"/>
          <p:cNvSpPr txBox="1"/>
          <p:nvPr>
            <p:ph type="body" idx="1"/>
          </p:nvPr>
        </p:nvSpPr>
        <p:spPr>
          <a:xfrm>
            <a:off x="866216" y="1952625"/>
            <a:ext cx="6571200" cy="2562300"/>
          </a:xfrm>
          <a:prstGeom prst="rect">
            <a:avLst/>
          </a:prstGeom>
          <a:noFill/>
          <a:ln>
            <a:noFill/>
          </a:ln>
        </p:spPr>
        <p:txBody>
          <a:bodyPr spcFirstLastPara="1" wrap="square" lIns="66875" tIns="33425" rIns="66875" bIns="33425" anchor="t" anchorCtr="0">
            <a:normAutofit/>
          </a:bodyPr>
          <a:lstStyle>
            <a:lvl1pPr marL="457200" marR="0" lvl="0" indent="-298450" algn="l" rtl="0">
              <a:spcBef>
                <a:spcPts val="700"/>
              </a:spcBef>
              <a:spcAft>
                <a:spcPts val="0"/>
              </a:spcAft>
              <a:buClr>
                <a:schemeClr val="accent1"/>
              </a:buClr>
              <a:buSzPts val="1100"/>
              <a:buFont typeface="Noto Sans Symbols"/>
              <a:buChar char="►"/>
              <a:defRPr sz="13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285750" algn="l" rtl="0">
              <a:spcBef>
                <a:spcPts val="700"/>
              </a:spcBef>
              <a:spcAft>
                <a:spcPts val="0"/>
              </a:spcAft>
              <a:buClr>
                <a:schemeClr val="accent1"/>
              </a:buClr>
              <a:buSzPts val="9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279400" algn="l" rtl="0">
              <a:spcBef>
                <a:spcPts val="700"/>
              </a:spcBef>
              <a:spcAft>
                <a:spcPts val="0"/>
              </a:spcAft>
              <a:buClr>
                <a:schemeClr val="accent1"/>
              </a:buClr>
              <a:buSzPts val="800"/>
              <a:buFont typeface="Noto Sans Symbols"/>
              <a:buChar char="►"/>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273050" algn="l" rtl="0">
              <a:spcBef>
                <a:spcPts val="700"/>
              </a:spcBef>
              <a:spcAft>
                <a:spcPts val="0"/>
              </a:spcAft>
              <a:buClr>
                <a:schemeClr val="accent1"/>
              </a:buClr>
              <a:buSzPts val="700"/>
              <a:buFont typeface="Noto Sans Symbols"/>
              <a:buChar char="►"/>
              <a:defRPr sz="9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273050" algn="l" rtl="0">
              <a:spcBef>
                <a:spcPts val="700"/>
              </a:spcBef>
              <a:spcAft>
                <a:spcPts val="0"/>
              </a:spcAft>
              <a:buClr>
                <a:schemeClr val="accent1"/>
              </a:buClr>
              <a:buSzPts val="700"/>
              <a:buFont typeface="Noto Sans Symbols"/>
              <a:buChar char="►"/>
              <a:defRPr sz="9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273050" algn="l" rtl="0">
              <a:spcBef>
                <a:spcPts val="700"/>
              </a:spcBef>
              <a:spcAft>
                <a:spcPts val="0"/>
              </a:spcAft>
              <a:buClr>
                <a:schemeClr val="accent1"/>
              </a:buClr>
              <a:buSzPts val="700"/>
              <a:buFont typeface="Noto Sans Symbols"/>
              <a:buChar char="►"/>
              <a:defRPr sz="9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273050" algn="l" rtl="0">
              <a:spcBef>
                <a:spcPts val="700"/>
              </a:spcBef>
              <a:spcAft>
                <a:spcPts val="0"/>
              </a:spcAft>
              <a:buClr>
                <a:schemeClr val="accent1"/>
              </a:buClr>
              <a:buSzPts val="700"/>
              <a:buFont typeface="Noto Sans Symbols"/>
              <a:buChar char="►"/>
              <a:defRPr sz="9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273050" algn="l" rtl="0">
              <a:spcBef>
                <a:spcPts val="700"/>
              </a:spcBef>
              <a:spcAft>
                <a:spcPts val="0"/>
              </a:spcAft>
              <a:buClr>
                <a:schemeClr val="accent1"/>
              </a:buClr>
              <a:buSzPts val="700"/>
              <a:buFont typeface="Noto Sans Symbols"/>
              <a:buChar char="►"/>
              <a:defRPr sz="9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273050" algn="l" rtl="0">
              <a:spcBef>
                <a:spcPts val="700"/>
              </a:spcBef>
              <a:spcAft>
                <a:spcPts val="0"/>
              </a:spcAft>
              <a:buClr>
                <a:schemeClr val="accent1"/>
              </a:buClr>
              <a:buSzPts val="700"/>
              <a:buFont typeface="Noto Sans Symbols"/>
              <a:buChar char="►"/>
              <a:defRPr sz="9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8" name="Google Shape;18;p1"/>
          <p:cNvSpPr txBox="1"/>
          <p:nvPr>
            <p:ph type="dt" idx="10"/>
          </p:nvPr>
        </p:nvSpPr>
        <p:spPr>
          <a:xfrm>
            <a:off x="7989829" y="4793879"/>
            <a:ext cx="742800" cy="228600"/>
          </a:xfrm>
          <a:prstGeom prst="rect">
            <a:avLst/>
          </a:prstGeom>
          <a:noFill/>
          <a:ln>
            <a:noFill/>
          </a:ln>
        </p:spPr>
        <p:txBody>
          <a:bodyPr spcFirstLastPara="1" wrap="square" lIns="66875" tIns="33425" rIns="66875" bIns="33425" anchor="ctr" anchorCtr="0">
            <a:noAutofit/>
          </a:bodyPr>
          <a:lstStyle>
            <a:lvl1pPr marR="0" lvl="0" algn="r" rtl="0">
              <a:spcBef>
                <a:spcPts val="0"/>
              </a:spcBef>
              <a:spcAft>
                <a:spcPts val="0"/>
              </a:spcAft>
              <a:buSzPts val="1000"/>
              <a:buNone/>
              <a:defRPr sz="700" b="1" i="0" u="none" strike="noStrike" cap="none">
                <a:solidFill>
                  <a:schemeClr val="accen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9" name="Google Shape;19;p1"/>
          <p:cNvSpPr txBox="1"/>
          <p:nvPr>
            <p:ph type="ftr" idx="11"/>
          </p:nvPr>
        </p:nvSpPr>
        <p:spPr>
          <a:xfrm>
            <a:off x="420833" y="4793879"/>
            <a:ext cx="2894700" cy="228600"/>
          </a:xfrm>
          <a:prstGeom prst="rect">
            <a:avLst/>
          </a:prstGeom>
          <a:noFill/>
          <a:ln>
            <a:noFill/>
          </a:ln>
        </p:spPr>
        <p:txBody>
          <a:bodyPr spcFirstLastPara="1" wrap="square" lIns="66875" tIns="33425" rIns="66875" bIns="33425" anchor="ctr" anchorCtr="0">
            <a:noAutofit/>
          </a:bodyPr>
          <a:lstStyle>
            <a:lvl1pPr marR="0" lvl="0" algn="l" rtl="0">
              <a:spcBef>
                <a:spcPts val="0"/>
              </a:spcBef>
              <a:spcAft>
                <a:spcPts val="0"/>
              </a:spcAft>
              <a:buSzPts val="1000"/>
              <a:buNone/>
              <a:defRPr sz="700" b="1" i="0" u="none" strike="noStrike" cap="none">
                <a:solidFill>
                  <a:schemeClr val="accen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000"/>
              <a:buNone/>
              <a:defRPr sz="1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20" name="Google Shape;20;p1"/>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6875" tIns="66875" rIns="66875" bIns="66875" anchor="ctr" anchorCtr="0">
            <a:noAutofit/>
          </a:bodyPr>
          <a:lstStyle/>
          <a:p>
            <a:pPr marL="0" lvl="0" indent="0" algn="l" rtl="0">
              <a:spcBef>
                <a:spcPts val="0"/>
              </a:spcBef>
              <a:spcAft>
                <a:spcPts val="0"/>
              </a:spcAft>
              <a:buNone/>
            </a:pPr>
          </a:p>
        </p:txBody>
      </p:sp>
      <p:sp>
        <p:nvSpPr>
          <p:cNvPr id="21" name="Google Shape;21;p1"/>
          <p:cNvSpPr txBox="1"/>
          <p:nvPr>
            <p:ph type="sldNum" idx="12"/>
          </p:nvPr>
        </p:nvSpPr>
        <p:spPr>
          <a:xfrm>
            <a:off x="7764406" y="221797"/>
            <a:ext cx="628500" cy="575700"/>
          </a:xfrm>
          <a:prstGeom prst="rect">
            <a:avLst/>
          </a:prstGeom>
          <a:noFill/>
          <a:ln>
            <a:noFill/>
          </a:ln>
        </p:spPr>
        <p:txBody>
          <a:bodyPr spcFirstLastPara="1" wrap="square" lIns="66875" tIns="33425" rIns="66875" bIns="33425" anchor="b" anchorCtr="0">
            <a:noAutofit/>
          </a:bodyPr>
          <a:lstStyle>
            <a:lvl1pPr marL="0" marR="0" lvl="0"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ctr" rtl="0">
              <a:spcBef>
                <a:spcPts val="0"/>
              </a:spcBef>
              <a:buNone/>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hyperlink" Target="https://www.v7labs.com/blog/coco-dataset-guide" TargetMode="External"/><Relationship Id="rId2" Type="http://schemas.openxmlformats.org/officeDocument/2006/relationships/hyperlink" Target="https://ieeexplore.ieee.org/document/9377064" TargetMode="External"/><Relationship Id="rId1" Type="http://schemas.openxmlformats.org/officeDocument/2006/relationships/hyperlink" Target="https://github.com/theAIGuysCode/YOLOv4-Cloud-Tutoria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19"/>
          <p:cNvSpPr txBox="1"/>
          <p:nvPr/>
        </p:nvSpPr>
        <p:spPr>
          <a:xfrm>
            <a:off x="1122425" y="1981975"/>
            <a:ext cx="7953000" cy="523200"/>
          </a:xfrm>
          <a:prstGeom prst="rect">
            <a:avLst/>
          </a:prstGeom>
          <a:noFill/>
          <a:ln>
            <a:noFill/>
          </a:ln>
          <a:effectLst>
            <a:outerShdw blurRad="71438" dist="19050" dir="5400000" algn="bl" rotWithShape="0">
              <a:srgbClr val="000000">
                <a:alpha val="51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200" b="1">
                <a:solidFill>
                  <a:schemeClr val="lt2"/>
                </a:solidFill>
                <a:latin typeface="Times New Roman" panose="02020603050405020304"/>
                <a:ea typeface="Times New Roman" panose="02020603050405020304"/>
                <a:cs typeface="Times New Roman" panose="02020603050405020304"/>
                <a:sym typeface="Times New Roman" panose="02020603050405020304"/>
              </a:rPr>
              <a:t>OBJECT DETECTION WITH VOICE FEEDBACK</a:t>
            </a:r>
            <a:endParaRPr sz="22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0" name="Google Shape;250;p19"/>
          <p:cNvSpPr txBox="1"/>
          <p:nvPr/>
        </p:nvSpPr>
        <p:spPr>
          <a:xfrm>
            <a:off x="5465825" y="3582150"/>
            <a:ext cx="3701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lt2"/>
                </a:solidFill>
                <a:latin typeface="Times New Roman" panose="02020603050405020304"/>
                <a:ea typeface="Times New Roman" panose="02020603050405020304"/>
                <a:cs typeface="Times New Roman" panose="02020603050405020304"/>
                <a:sym typeface="Times New Roman" panose="02020603050405020304"/>
              </a:rPr>
              <a:t>N180197 - T.LEELAVATHI</a:t>
            </a:r>
            <a:endParaRPr sz="17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 calcmode="lin" valueType="num">
                                      <p:cBhvr additive="base">
                                        <p:cTn id="7" dur="1000"/>
                                        <p:tgtEl>
                                          <p:spTgt spid="249">
                                            <p:txEl>
                                              <p:pRg st="0" end="0"/>
                                            </p:txEl>
                                          </p:spTgt>
                                        </p:tgtEl>
                                        <p:attrNameLst>
                                          <p:attrName>ppt_y</p:attrName>
                                        </p:attrNameLst>
                                      </p:cBhvr>
                                      <p:tavLst>
                                        <p:tav tm="0" fmla="">
                                          <p:val>
                                            <p:strVal val="#ppt_y+1"/>
                                          </p:val>
                                        </p:tav>
                                        <p:tav tm="100000" fmla="">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pic>
        <p:nvPicPr>
          <p:cNvPr id="309" name="Google Shape;309;p28"/>
          <p:cNvPicPr preferRelativeResize="0"/>
          <p:nvPr/>
        </p:nvPicPr>
        <p:blipFill>
          <a:blip r:embed="rId1"/>
          <a:stretch>
            <a:fillRect/>
          </a:stretch>
        </p:blipFill>
        <p:spPr>
          <a:xfrm>
            <a:off x="1831075" y="1506275"/>
            <a:ext cx="5605850" cy="2875975"/>
          </a:xfrm>
          <a:prstGeom prst="rect">
            <a:avLst/>
          </a:prstGeom>
          <a:noFill/>
          <a:ln>
            <a:noFill/>
          </a:ln>
        </p:spPr>
      </p:pic>
      <p:sp>
        <p:nvSpPr>
          <p:cNvPr id="310" name="Google Shape;310;p28"/>
          <p:cNvSpPr txBox="1"/>
          <p:nvPr/>
        </p:nvSpPr>
        <p:spPr>
          <a:xfrm>
            <a:off x="585225" y="621775"/>
            <a:ext cx="7063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Proposed Method</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p29"/>
          <p:cNvSpPr txBox="1"/>
          <p:nvPr/>
        </p:nvSpPr>
        <p:spPr>
          <a:xfrm>
            <a:off x="2002525" y="58750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16" name="Google Shape;316;p29"/>
          <p:cNvSpPr txBox="1"/>
          <p:nvPr/>
        </p:nvSpPr>
        <p:spPr>
          <a:xfrm>
            <a:off x="562350" y="656075"/>
            <a:ext cx="7589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Proposed Method</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17" name="Google Shape;317;p29"/>
          <p:cNvSpPr txBox="1"/>
          <p:nvPr/>
        </p:nvSpPr>
        <p:spPr>
          <a:xfrm>
            <a:off x="470925" y="226770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18" name="Google Shape;318;p29"/>
          <p:cNvSpPr txBox="1"/>
          <p:nvPr/>
        </p:nvSpPr>
        <p:spPr>
          <a:xfrm>
            <a:off x="630925" y="1467600"/>
            <a:ext cx="7955400" cy="33261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1500"/>
              </a:spcBef>
              <a:spcAft>
                <a:spcPts val="0"/>
              </a:spcAft>
              <a:buClr>
                <a:schemeClr val="lt2"/>
              </a:buClr>
              <a:buSzPts val="1500"/>
              <a:buFont typeface="Times New Roman" panose="02020603050405020304"/>
              <a:buAutoNum type="arabicPeriod"/>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Capture Video Frames: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Use a camera to capture real-time video frames.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AutoNum type="arabicPeriod"/>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Apply Object Detection: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Utilize the YOLO algorithm to identify objects within the frames.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AutoNum type="arabicPeriod"/>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Convert Labels to Speech:</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Translate object labels into spoken text using gTTS (Google Text-to-Speech).</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AutoNum type="arabicPeriod"/>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Generate Audio Feedback:</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Create an audio segment describing the detected objects using the converted text.</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AutoNum type="arabicPeriod"/>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Customize Feedback:</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Allow users to personalize the voice feedback system based on their preferences.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50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p30"/>
          <p:cNvSpPr txBox="1"/>
          <p:nvPr/>
        </p:nvSpPr>
        <p:spPr>
          <a:xfrm>
            <a:off x="1705350" y="1319025"/>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24" name="Google Shape;324;p30"/>
          <p:cNvSpPr txBox="1"/>
          <p:nvPr/>
        </p:nvSpPr>
        <p:spPr>
          <a:xfrm>
            <a:off x="585225" y="827525"/>
            <a:ext cx="69954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Flowchart</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pic>
        <p:nvPicPr>
          <p:cNvPr id="325" name="Google Shape;325;p30"/>
          <p:cNvPicPr preferRelativeResize="0"/>
          <p:nvPr/>
        </p:nvPicPr>
        <p:blipFill>
          <a:blip r:embed="rId1"/>
          <a:stretch>
            <a:fillRect/>
          </a:stretch>
        </p:blipFill>
        <p:spPr>
          <a:xfrm>
            <a:off x="2825500" y="701800"/>
            <a:ext cx="4400549" cy="3783326"/>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0" name="Google Shape;330;p31"/>
          <p:cNvSpPr txBox="1"/>
          <p:nvPr/>
        </p:nvSpPr>
        <p:spPr>
          <a:xfrm>
            <a:off x="790950" y="75895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31" name="Google Shape;331;p31"/>
          <p:cNvSpPr txBox="1"/>
          <p:nvPr/>
        </p:nvSpPr>
        <p:spPr>
          <a:xfrm>
            <a:off x="562350" y="484625"/>
            <a:ext cx="8023800" cy="419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Starting Point: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Start shape is the initial point from which the flowcharts steps and actions will follow. </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Input from camera: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This step involves accessing the camera feed to capture individual frames. Process each captured frame as input for the object detection system.</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COCO dataset:</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COCO (Common Objects in Context) is a large-scale dataset containing images with objects in complex scenes.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It is used for evaluating and benchmarking object detection, instance segmentation, and other vision tasks.The dataset consists of a vast collection of images, each annotated with object labels, bounding box coordinates, and more.</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2" name="Google Shape;332;p31"/>
          <p:cNvSpPr txBox="1"/>
          <p:nvPr/>
        </p:nvSpPr>
        <p:spPr>
          <a:xfrm>
            <a:off x="8769100" y="2404875"/>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32"/>
          <p:cNvSpPr txBox="1"/>
          <p:nvPr/>
        </p:nvSpPr>
        <p:spPr>
          <a:xfrm>
            <a:off x="642375" y="530350"/>
            <a:ext cx="7863900" cy="40005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Initialize YOLO algorithm:</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Set up and configure the pre-trained YOLO model for object detection.</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Initializing the YOLO (You Only Look Once) algorithm involves setting up and configuring the pre-trained YOLO model to perform object detection on input images or frames from a camera.</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Clr>
                <a:schemeClr val="dk1"/>
              </a:buClr>
              <a:buSzPts val="1100"/>
              <a:buFont typeface="Arial" panose="020B0604020202020204"/>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pic>
        <p:nvPicPr>
          <p:cNvPr id="338" name="Google Shape;338;p32"/>
          <p:cNvPicPr preferRelativeResize="0"/>
          <p:nvPr/>
        </p:nvPicPr>
        <p:blipFill>
          <a:blip r:embed="rId1"/>
          <a:stretch>
            <a:fillRect/>
          </a:stretch>
        </p:blipFill>
        <p:spPr>
          <a:xfrm>
            <a:off x="1353863" y="2315725"/>
            <a:ext cx="6440925" cy="190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33"/>
          <p:cNvSpPr txBox="1"/>
          <p:nvPr/>
        </p:nvSpPr>
        <p:spPr>
          <a:xfrm>
            <a:off x="573775" y="507500"/>
            <a:ext cx="8001000" cy="4318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Object Detection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lnSpc>
                <a:spcPct val="115000"/>
              </a:lnSpc>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After initializing the YOLO algorithm, apply the model to the captured frames from the camera.</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lnSpc>
                <a:spcPct val="115000"/>
              </a:lnSpc>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YOLO divides the input image into a grid and makes predictions for bounding boxes and class probabilities for objects within each grid cell.</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endPar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r>
              <a:rPr lang="en-US" alt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	</a:t>
            </a: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img_height, img_width, _ = img.shape</a:t>
            </a:r>
            <a:endPar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r>
              <a:rPr lang="en-US" alt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	</a:t>
            </a: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width_ratio = img_width/width</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36000"/>
              </a:lnSpc>
              <a:spcBef>
                <a:spcPts val="0"/>
              </a:spcBef>
              <a:spcAft>
                <a:spcPts val="0"/>
              </a:spcAft>
              <a:buNone/>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  	</a:t>
            </a:r>
            <a:r>
              <a:rPr lang="en-US" alt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	</a:t>
            </a: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height_ratio = img_height/height</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36000"/>
              </a:lnSpc>
              <a:spcBef>
                <a:spcPts val="0"/>
              </a:spcBef>
              <a:spcAft>
                <a:spcPts val="0"/>
              </a:spcAft>
              <a:buNone/>
            </a:pP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lnSpc>
                <a:spcPct val="115000"/>
              </a:lnSpc>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output of this step includes a list of detected objects along with their class labels and accurate bounding box coordinates.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50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500"/>
              </a:spcBef>
              <a:spcAft>
                <a:spcPts val="0"/>
              </a:spcAft>
              <a:buNone/>
            </a:pPr>
            <a:endParaRPr sz="1200">
              <a:solidFill>
                <a:srgbClr val="D1D5DB"/>
              </a:solidFill>
              <a:highlight>
                <a:srgbClr val="444654"/>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200">
              <a:solidFill>
                <a:schemeClr val="dk1"/>
              </a:solidFill>
              <a:highlight>
                <a:srgbClr val="444654"/>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34"/>
          <p:cNvSpPr txBox="1"/>
          <p:nvPr/>
        </p:nvSpPr>
        <p:spPr>
          <a:xfrm>
            <a:off x="573775" y="690375"/>
            <a:ext cx="8012400" cy="3943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Generate Audio Segment:</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lnSpc>
                <a:spcPct val="115000"/>
              </a:lnSpc>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Use the converted text to generate an audio segment describing the detected objects.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150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Stop:</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lnSpc>
                <a:spcPct val="115000"/>
              </a:lnSpc>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This step involves defining conditions or criteria that determine when the entire process should stop or come to an end, such as user input or reaching the end of the camera feed.</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50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sp>
        <p:nvSpPr>
          <p:cNvPr id="353" name="Google Shape;353;p35"/>
          <p:cNvSpPr txBox="1"/>
          <p:nvPr/>
        </p:nvSpPr>
        <p:spPr>
          <a:xfrm>
            <a:off x="573800" y="621775"/>
            <a:ext cx="7178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Experimental setup</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54" name="Google Shape;354;p35"/>
          <p:cNvSpPr txBox="1"/>
          <p:nvPr/>
        </p:nvSpPr>
        <p:spPr>
          <a:xfrm>
            <a:off x="928125" y="1513325"/>
            <a:ext cx="7235400" cy="2788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Technologies/libraries used</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Datasets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System Hardware</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table/screenshots/any</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comparison with other approaches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36"/>
          <p:cNvSpPr txBox="1"/>
          <p:nvPr/>
        </p:nvSpPr>
        <p:spPr>
          <a:xfrm>
            <a:off x="573775" y="553200"/>
            <a:ext cx="69039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Technologies/libraries used</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60" name="Google Shape;360;p36"/>
          <p:cNvSpPr txBox="1"/>
          <p:nvPr/>
        </p:nvSpPr>
        <p:spPr>
          <a:xfrm>
            <a:off x="905250" y="1273300"/>
            <a:ext cx="7338300" cy="33720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Programming Language:</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Python version-3.11.0</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Libraries:</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OpenCV</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Numpy</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YOLO (Darknet or YOLOv3-TF)</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gTTS (Google Text-to-Speech)</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TensorFlow</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Matplotlib</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IO</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Platform used:</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Google Colab</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37"/>
          <p:cNvSpPr txBox="1"/>
          <p:nvPr/>
        </p:nvSpPr>
        <p:spPr>
          <a:xfrm>
            <a:off x="573800" y="587475"/>
            <a:ext cx="6892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Libraries</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66" name="Google Shape;366;p37"/>
          <p:cNvSpPr txBox="1"/>
          <p:nvPr/>
        </p:nvSpPr>
        <p:spPr>
          <a:xfrm>
            <a:off x="779525" y="1341875"/>
            <a:ext cx="7601100" cy="31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67" name="Google Shape;367;p37"/>
          <p:cNvSpPr txBox="1"/>
          <p:nvPr/>
        </p:nvSpPr>
        <p:spPr>
          <a:xfrm>
            <a:off x="573800" y="1345725"/>
            <a:ext cx="7989600" cy="31317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rgbClr val="6FA8DC"/>
              </a:buClr>
              <a:buSzPts val="1500"/>
              <a:buFont typeface="Times New Roman" panose="02020603050405020304"/>
              <a:buChar char="➢"/>
            </a:pPr>
            <a:r>
              <a:rPr lang="en-GB" sz="1500" b="1">
                <a:solidFill>
                  <a:srgbClr val="6FA8DC"/>
                </a:solidFill>
                <a:latin typeface="Times New Roman" panose="02020603050405020304"/>
                <a:ea typeface="Times New Roman" panose="02020603050405020304"/>
                <a:cs typeface="Times New Roman" panose="02020603050405020304"/>
                <a:sym typeface="Times New Roman" panose="02020603050405020304"/>
              </a:rPr>
              <a:t>OpenCV:</a:t>
            </a: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OpenCV (Open Source Computer Vision Library) is a widely used computer vision library that provides tools for image and video processing. It can be used for tasks like capturing video frames from a camera, preprocessing images, and visualizing the results of object detection.</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rgbClr val="6FA8DC"/>
              </a:buClr>
              <a:buSzPts val="1500"/>
              <a:buFont typeface="Times New Roman" panose="02020603050405020304"/>
              <a:buChar char="➢"/>
            </a:pPr>
            <a:r>
              <a:rPr lang="en-GB" sz="1500" b="1">
                <a:solidFill>
                  <a:srgbClr val="6FA8DC"/>
                </a:solidFill>
                <a:latin typeface="Times New Roman" panose="02020603050405020304"/>
                <a:ea typeface="Times New Roman" panose="02020603050405020304"/>
                <a:cs typeface="Times New Roman" panose="02020603050405020304"/>
                <a:sym typeface="Times New Roman" panose="02020603050405020304"/>
              </a:rPr>
              <a:t>NumPy:</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NumPy is a fundamental library for numerical computations in Python. It's often used for handling image data, mathematical operations, and data manipulation.</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rgbClr val="6FA8DC"/>
              </a:buClr>
              <a:buSzPts val="1500"/>
              <a:buFont typeface="Times New Roman" panose="02020603050405020304"/>
              <a:buChar char="➢"/>
            </a:pPr>
            <a:r>
              <a:rPr lang="en-GB" sz="1500" b="1">
                <a:solidFill>
                  <a:srgbClr val="6FA8DC"/>
                </a:solidFill>
                <a:latin typeface="Times New Roman" panose="02020603050405020304"/>
                <a:ea typeface="Times New Roman" panose="02020603050405020304"/>
                <a:cs typeface="Times New Roman" panose="02020603050405020304"/>
                <a:sym typeface="Times New Roman" panose="02020603050405020304"/>
              </a:rPr>
              <a:t>gTTS (Google Text-to-Speech):</a:t>
            </a:r>
            <a:r>
              <a:rPr lang="en-GB" sz="1500">
                <a:solidFill>
                  <a:srgbClr val="6FA8DC"/>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gTTS library allows you to convert text into speech using Google's text-to-speech API. It's used to generate voice feedback based on the detected objects' labels and descriptions.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2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200">
              <a:solidFill>
                <a:schemeClr val="l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20"/>
          <p:cNvSpPr txBox="1"/>
          <p:nvPr/>
        </p:nvSpPr>
        <p:spPr>
          <a:xfrm>
            <a:off x="585225" y="781825"/>
            <a:ext cx="71553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Abstract </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6" name="Google Shape;256;p20"/>
          <p:cNvSpPr txBox="1"/>
          <p:nvPr/>
        </p:nvSpPr>
        <p:spPr>
          <a:xfrm>
            <a:off x="776400" y="1424025"/>
            <a:ext cx="796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257" name="Google Shape;257;p20"/>
          <p:cNvSpPr txBox="1"/>
          <p:nvPr/>
        </p:nvSpPr>
        <p:spPr>
          <a:xfrm>
            <a:off x="585225" y="1479050"/>
            <a:ext cx="8012400" cy="29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chemeClr val="lt2"/>
                </a:solidFill>
                <a:latin typeface="Century Gothic" panose="020B0502020202020204"/>
                <a:ea typeface="Century Gothic" panose="020B0502020202020204"/>
                <a:cs typeface="Century Gothic" panose="020B0502020202020204"/>
                <a:sym typeface="Century Gothic" panose="020B0502020202020204"/>
              </a:rPr>
              <a:t>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Object Detection is a field of Computer Vision that detects instances of semantic objects in images/videos (by creating bounding boxes around them in our case). We can then convert the annotated text into voice responses and give the basic positions of the objects in the person/camera's view. In this object detection with voice feedback project , we propose a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system</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that combines real-time object detection using the YOLO algorithm with audio feedback to assist visually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impaired</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individuals in locating and identifying objects in their surroundings.The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object detection with voice feedback project proposes a system that will detect every possible day to day multiple objects on the other hand prompt a voice to alert person about the near as well as farthest objects around them.To get the audio Feedback gTTS (Google Text to Speech), python library used to convert statements into audio speech. </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8" name="Google Shape;258;p20"/>
          <p:cNvSpPr txBox="1"/>
          <p:nvPr/>
        </p:nvSpPr>
        <p:spPr>
          <a:xfrm>
            <a:off x="5934450" y="2850650"/>
            <a:ext cx="32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sp>
        <p:nvSpPr>
          <p:cNvPr id="372" name="Google Shape;372;p38"/>
          <p:cNvSpPr txBox="1"/>
          <p:nvPr/>
        </p:nvSpPr>
        <p:spPr>
          <a:xfrm>
            <a:off x="573775" y="644650"/>
            <a:ext cx="684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Libraries</a:t>
            </a:r>
            <a:endParaRPr sz="1500" b="1">
              <a:latin typeface="Century Gothic" panose="020B0502020202020204"/>
              <a:ea typeface="Century Gothic" panose="020B0502020202020204"/>
              <a:cs typeface="Century Gothic" panose="020B0502020202020204"/>
              <a:sym typeface="Century Gothic" panose="020B0502020202020204"/>
            </a:endParaRPr>
          </a:p>
        </p:txBody>
      </p:sp>
      <p:sp>
        <p:nvSpPr>
          <p:cNvPr id="373" name="Google Shape;373;p38"/>
          <p:cNvSpPr txBox="1"/>
          <p:nvPr/>
        </p:nvSpPr>
        <p:spPr>
          <a:xfrm>
            <a:off x="813825" y="144475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74" name="Google Shape;374;p38"/>
          <p:cNvSpPr txBox="1"/>
          <p:nvPr/>
        </p:nvSpPr>
        <p:spPr>
          <a:xfrm>
            <a:off x="571500" y="1158975"/>
            <a:ext cx="8001000" cy="34062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sz="1500" b="1">
              <a:solidFill>
                <a:srgbClr val="6FA8D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rgbClr val="6FA8DC"/>
              </a:buClr>
              <a:buSzPts val="1500"/>
              <a:buFont typeface="Times New Roman" panose="02020603050405020304"/>
              <a:buChar char="➢"/>
            </a:pPr>
            <a:r>
              <a:rPr lang="en-GB" sz="1500" b="1">
                <a:solidFill>
                  <a:srgbClr val="6FA8DC"/>
                </a:solidFill>
                <a:latin typeface="Times New Roman" panose="02020603050405020304"/>
                <a:ea typeface="Times New Roman" panose="02020603050405020304"/>
                <a:cs typeface="Times New Roman" panose="02020603050405020304"/>
                <a:sym typeface="Times New Roman" panose="02020603050405020304"/>
              </a:rPr>
              <a:t>Matplotlib: </a:t>
            </a:r>
            <a:r>
              <a:rPr lang="en-GB" sz="1500">
                <a:solidFill>
                  <a:srgbClr val="EBEBEB"/>
                </a:solidFill>
                <a:latin typeface="Times New Roman" panose="02020603050405020304"/>
                <a:ea typeface="Times New Roman" panose="02020603050405020304"/>
                <a:cs typeface="Times New Roman" panose="02020603050405020304"/>
                <a:sym typeface="Times New Roman" panose="02020603050405020304"/>
              </a:rPr>
              <a:t>Matplotlib is a versatile and widely used visualization library in Python, allowing you to generate a variety of graphs and plots that vividly represent object detection results.</a:t>
            </a:r>
            <a:endParaRPr sz="1500">
              <a:solidFill>
                <a:srgbClr val="EBEBEB"/>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0"/>
              </a:spcBef>
              <a:spcAft>
                <a:spcPts val="0"/>
              </a:spcAft>
              <a:buNone/>
            </a:pPr>
            <a:endParaRPr sz="1500">
              <a:solidFill>
                <a:srgbClr val="EBEBEB"/>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500"/>
              </a:spcBef>
              <a:spcAft>
                <a:spcPts val="0"/>
              </a:spcAft>
              <a:buClr>
                <a:srgbClr val="6FA8DC"/>
              </a:buClr>
              <a:buSzPts val="1500"/>
              <a:buFont typeface="Times New Roman" panose="02020603050405020304"/>
              <a:buChar char="➢"/>
            </a:pPr>
            <a:r>
              <a:rPr lang="en-GB" sz="1500" b="1">
                <a:solidFill>
                  <a:srgbClr val="6FA8DC"/>
                </a:solidFill>
                <a:latin typeface="Times New Roman" panose="02020603050405020304"/>
                <a:ea typeface="Times New Roman" panose="02020603050405020304"/>
                <a:cs typeface="Times New Roman" panose="02020603050405020304"/>
                <a:sym typeface="Times New Roman" panose="02020603050405020304"/>
              </a:rPr>
              <a:t>YOLO (Darknet or YOLOv4-TF): </a:t>
            </a:r>
            <a:r>
              <a:rPr lang="en-GB" sz="1500">
                <a:solidFill>
                  <a:srgbClr val="EBEBEB"/>
                </a:solidFill>
                <a:latin typeface="Times New Roman" panose="02020603050405020304"/>
                <a:ea typeface="Times New Roman" panose="02020603050405020304"/>
                <a:cs typeface="Times New Roman" panose="02020603050405020304"/>
                <a:sym typeface="Times New Roman" panose="02020603050405020304"/>
              </a:rPr>
              <a:t>YOLOv4, for instance, can be implemented using Darknet or TensorFlow. YOLO is crucial for object detection, and the respective libraries provide pre-trained models and functions for object detection tasks.</a:t>
            </a:r>
            <a:endParaRPr sz="1500">
              <a:solidFill>
                <a:srgbClr val="EBEBEB"/>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500"/>
              </a:spcBef>
              <a:spcAft>
                <a:spcPts val="0"/>
              </a:spcAft>
              <a:buNone/>
            </a:pPr>
            <a:endParaRPr sz="1500">
              <a:solidFill>
                <a:srgbClr val="EBEBEB"/>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500"/>
              </a:spcBef>
              <a:spcAft>
                <a:spcPts val="0"/>
              </a:spcAft>
              <a:buClr>
                <a:srgbClr val="6FA8DC"/>
              </a:buClr>
              <a:buSzPts val="1500"/>
              <a:buFont typeface="Times New Roman" panose="02020603050405020304"/>
              <a:buChar char="➢"/>
            </a:pPr>
            <a:r>
              <a:rPr lang="en-GB" sz="1500" b="1">
                <a:solidFill>
                  <a:srgbClr val="6FA8DC"/>
                </a:solidFill>
                <a:latin typeface="Times New Roman" panose="02020603050405020304"/>
                <a:ea typeface="Times New Roman" panose="02020603050405020304"/>
                <a:cs typeface="Times New Roman" panose="02020603050405020304"/>
                <a:sym typeface="Times New Roman" panose="02020603050405020304"/>
              </a:rPr>
              <a:t>IO:</a:t>
            </a: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In Python, io stands for "input/output" and is a module that provides tools for working with input and output streams, such as reading from and writing to files, strings, and other data sources</a:t>
            </a:r>
            <a:endParaRPr sz="1500">
              <a:solidFill>
                <a:srgbClr val="EBEBEB"/>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sz="1200">
              <a:solidFill>
                <a:srgbClr val="D1D5DB"/>
              </a:solidFill>
              <a:highlight>
                <a:srgbClr val="444654"/>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39"/>
          <p:cNvSpPr txBox="1"/>
          <p:nvPr/>
        </p:nvSpPr>
        <p:spPr>
          <a:xfrm>
            <a:off x="1396750" y="781800"/>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80" name="Google Shape;380;p39"/>
          <p:cNvSpPr txBox="1"/>
          <p:nvPr/>
        </p:nvSpPr>
        <p:spPr>
          <a:xfrm>
            <a:off x="585225" y="678950"/>
            <a:ext cx="6789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System Requirements</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81" name="Google Shape;381;p39"/>
          <p:cNvSpPr txBox="1"/>
          <p:nvPr/>
        </p:nvSpPr>
        <p:spPr>
          <a:xfrm>
            <a:off x="905250" y="1456175"/>
            <a:ext cx="7475100" cy="304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Operating System : 64 bit windows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RAM : 4 GB(approx) </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Disk : 320GB(approx) </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Camera : Web Camera 10 Megapixels </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Processor :  Intel core I5 </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sp>
        <p:nvSpPr>
          <p:cNvPr id="386" name="Google Shape;386;p40"/>
          <p:cNvSpPr txBox="1"/>
          <p:nvPr/>
        </p:nvSpPr>
        <p:spPr>
          <a:xfrm>
            <a:off x="596650" y="518900"/>
            <a:ext cx="68811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screenshots</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87" name="Google Shape;387;p40"/>
          <p:cNvSpPr txBox="1"/>
          <p:nvPr/>
        </p:nvSpPr>
        <p:spPr>
          <a:xfrm>
            <a:off x="676650" y="1387600"/>
            <a:ext cx="7943700" cy="31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pic>
        <p:nvPicPr>
          <p:cNvPr id="388" name="Google Shape;388;p40"/>
          <p:cNvPicPr preferRelativeResize="0"/>
          <p:nvPr/>
        </p:nvPicPr>
        <p:blipFill>
          <a:blip r:embed="rId1"/>
          <a:stretch>
            <a:fillRect/>
          </a:stretch>
        </p:blipFill>
        <p:spPr>
          <a:xfrm>
            <a:off x="745225" y="1295650"/>
            <a:ext cx="4297701" cy="3200851"/>
          </a:xfrm>
          <a:prstGeom prst="rect">
            <a:avLst/>
          </a:prstGeom>
          <a:noFill/>
          <a:ln>
            <a:noFill/>
          </a:ln>
        </p:spPr>
      </p:pic>
      <p:pic>
        <p:nvPicPr>
          <p:cNvPr id="389" name="Google Shape;389;p40"/>
          <p:cNvPicPr preferRelativeResize="0"/>
          <p:nvPr/>
        </p:nvPicPr>
        <p:blipFill>
          <a:blip r:embed="rId2"/>
          <a:stretch>
            <a:fillRect/>
          </a:stretch>
        </p:blipFill>
        <p:spPr>
          <a:xfrm>
            <a:off x="5169224" y="1912625"/>
            <a:ext cx="3382075" cy="170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93" name="Shape 393"/>
        <p:cNvGrpSpPr/>
        <p:nvPr/>
      </p:nvGrpSpPr>
      <p:grpSpPr>
        <a:xfrm>
          <a:off x="0" y="0"/>
          <a:ext cx="0" cy="0"/>
          <a:chOff x="0" y="0"/>
          <a:chExt cx="0" cy="0"/>
        </a:xfrm>
      </p:grpSpPr>
      <p:sp>
        <p:nvSpPr>
          <p:cNvPr id="394" name="Google Shape;394;p41"/>
          <p:cNvSpPr txBox="1"/>
          <p:nvPr/>
        </p:nvSpPr>
        <p:spPr>
          <a:xfrm>
            <a:off x="596650" y="667500"/>
            <a:ext cx="6789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screenshots</a:t>
            </a:r>
            <a:endParaRPr sz="1500" b="1">
              <a:latin typeface="Century Gothic" panose="020B0502020202020204"/>
              <a:ea typeface="Century Gothic" panose="020B0502020202020204"/>
              <a:cs typeface="Century Gothic" panose="020B0502020202020204"/>
              <a:sym typeface="Century Gothic" panose="020B0502020202020204"/>
            </a:endParaRPr>
          </a:p>
        </p:txBody>
      </p:sp>
      <p:sp>
        <p:nvSpPr>
          <p:cNvPr id="395" name="Google Shape;395;p41"/>
          <p:cNvSpPr txBox="1"/>
          <p:nvPr/>
        </p:nvSpPr>
        <p:spPr>
          <a:xfrm>
            <a:off x="390900" y="1273300"/>
            <a:ext cx="388500" cy="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396" name="Google Shape;396;p41"/>
          <p:cNvSpPr txBox="1"/>
          <p:nvPr/>
        </p:nvSpPr>
        <p:spPr>
          <a:xfrm>
            <a:off x="390900" y="1159000"/>
            <a:ext cx="8366700" cy="3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pic>
        <p:nvPicPr>
          <p:cNvPr id="397" name="Google Shape;397;p41"/>
          <p:cNvPicPr preferRelativeResize="0"/>
          <p:nvPr/>
        </p:nvPicPr>
        <p:blipFill>
          <a:blip r:embed="rId1"/>
          <a:stretch>
            <a:fillRect/>
          </a:stretch>
        </p:blipFill>
        <p:spPr>
          <a:xfrm>
            <a:off x="596650" y="1502900"/>
            <a:ext cx="4400526" cy="2889702"/>
          </a:xfrm>
          <a:prstGeom prst="rect">
            <a:avLst/>
          </a:prstGeom>
          <a:noFill/>
          <a:ln>
            <a:noFill/>
          </a:ln>
        </p:spPr>
      </p:pic>
      <p:pic>
        <p:nvPicPr>
          <p:cNvPr id="398" name="Google Shape;398;p41"/>
          <p:cNvPicPr preferRelativeResize="0"/>
          <p:nvPr/>
        </p:nvPicPr>
        <p:blipFill>
          <a:blip r:embed="rId2"/>
          <a:stretch>
            <a:fillRect/>
          </a:stretch>
        </p:blipFill>
        <p:spPr>
          <a:xfrm>
            <a:off x="5191500" y="1901950"/>
            <a:ext cx="3348975" cy="18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02" name="Shape 402"/>
        <p:cNvGrpSpPr/>
        <p:nvPr/>
      </p:nvGrpSpPr>
      <p:grpSpPr>
        <a:xfrm>
          <a:off x="0" y="0"/>
          <a:ext cx="0" cy="0"/>
          <a:chOff x="0" y="0"/>
          <a:chExt cx="0" cy="0"/>
        </a:xfrm>
      </p:grpSpPr>
      <p:sp>
        <p:nvSpPr>
          <p:cNvPr id="403" name="Google Shape;403;p42"/>
          <p:cNvSpPr txBox="1"/>
          <p:nvPr/>
        </p:nvSpPr>
        <p:spPr>
          <a:xfrm>
            <a:off x="608075" y="1456175"/>
            <a:ext cx="8046600" cy="32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pic>
        <p:nvPicPr>
          <p:cNvPr id="404" name="Google Shape;404;p42"/>
          <p:cNvPicPr preferRelativeResize="0"/>
          <p:nvPr/>
        </p:nvPicPr>
        <p:blipFill>
          <a:blip r:embed="rId1"/>
          <a:stretch>
            <a:fillRect/>
          </a:stretch>
        </p:blipFill>
        <p:spPr>
          <a:xfrm>
            <a:off x="699500" y="1456175"/>
            <a:ext cx="4457701" cy="2956401"/>
          </a:xfrm>
          <a:prstGeom prst="rect">
            <a:avLst/>
          </a:prstGeom>
          <a:noFill/>
          <a:ln>
            <a:noFill/>
          </a:ln>
        </p:spPr>
      </p:pic>
      <p:sp>
        <p:nvSpPr>
          <p:cNvPr id="405" name="Google Shape;405;p42"/>
          <p:cNvSpPr txBox="1"/>
          <p:nvPr/>
        </p:nvSpPr>
        <p:spPr>
          <a:xfrm>
            <a:off x="608075" y="576075"/>
            <a:ext cx="7006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screenshots</a:t>
            </a:r>
            <a:endParaRPr sz="1500" b="1">
              <a:latin typeface="Century Gothic" panose="020B0502020202020204"/>
              <a:ea typeface="Century Gothic" panose="020B0502020202020204"/>
              <a:cs typeface="Century Gothic" panose="020B0502020202020204"/>
              <a:sym typeface="Century Gothic" panose="020B0502020202020204"/>
            </a:endParaRPr>
          </a:p>
        </p:txBody>
      </p:sp>
      <p:pic>
        <p:nvPicPr>
          <p:cNvPr id="406" name="Google Shape;406;p42"/>
          <p:cNvPicPr preferRelativeResize="0"/>
          <p:nvPr/>
        </p:nvPicPr>
        <p:blipFill>
          <a:blip r:embed="rId2"/>
          <a:stretch>
            <a:fillRect/>
          </a:stretch>
        </p:blipFill>
        <p:spPr>
          <a:xfrm>
            <a:off x="5394825" y="1057250"/>
            <a:ext cx="3179825" cy="3439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10" name="Shape 410"/>
        <p:cNvGrpSpPr/>
        <p:nvPr/>
      </p:nvGrpSpPr>
      <p:grpSpPr>
        <a:xfrm>
          <a:off x="0" y="0"/>
          <a:ext cx="0" cy="0"/>
          <a:chOff x="0" y="0"/>
          <a:chExt cx="0" cy="0"/>
        </a:xfrm>
      </p:grpSpPr>
      <p:sp>
        <p:nvSpPr>
          <p:cNvPr id="411" name="Google Shape;411;p43"/>
          <p:cNvSpPr txBox="1"/>
          <p:nvPr/>
        </p:nvSpPr>
        <p:spPr>
          <a:xfrm>
            <a:off x="571500" y="1536175"/>
            <a:ext cx="8001000" cy="35091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chemeClr val="lt2"/>
              </a:buClr>
              <a:buSzPts val="1500"/>
              <a:buFont typeface="Times New Roman" panose="02020603050405020304"/>
              <a:buAutoNum type="arabicPeriod"/>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Faster R-CNN (Region Convolutional Neural Network):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Faster R-CNN provides high accuracy by using region proposal networks, making it suitable for precise object detection tasks. However, it might be slower compared to YOLO in real-time applications.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r>
              <a:rPr lang="en-GB" sz="1500" b="1">
                <a:solidFill>
                  <a:srgbClr val="3D85C6"/>
                </a:solidFill>
                <a:latin typeface="Times New Roman" panose="02020603050405020304"/>
                <a:ea typeface="Times New Roman" panose="02020603050405020304"/>
                <a:cs typeface="Times New Roman" panose="02020603050405020304"/>
                <a:sym typeface="Times New Roman" panose="02020603050405020304"/>
              </a:rPr>
              <a:t>Drawbacks:</a:t>
            </a:r>
            <a:endParaRPr sz="15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Complex Architecture:</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Th</a:t>
            </a:r>
            <a:r>
              <a:rPr lang="en-GB" sz="1500">
                <a:solidFill>
                  <a:srgbClr val="D1D5DB"/>
                </a:solidFill>
                <a:latin typeface="Times New Roman" panose="02020603050405020304"/>
                <a:ea typeface="Times New Roman" panose="02020603050405020304"/>
                <a:cs typeface="Times New Roman" panose="02020603050405020304"/>
                <a:sym typeface="Times New Roman" panose="02020603050405020304"/>
              </a:rPr>
              <a:t>e intricate architecture of Faster R-CNN, including the region proposal network (RPN) and object detection network, can be daunting for beginners to comprehend, implement, and optimize.</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412" name="Google Shape;412;p43"/>
          <p:cNvSpPr txBox="1"/>
          <p:nvPr/>
        </p:nvSpPr>
        <p:spPr>
          <a:xfrm>
            <a:off x="571500" y="690375"/>
            <a:ext cx="6711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25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comparison with other approaches</a:t>
            </a: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sp>
        <p:nvSpPr>
          <p:cNvPr id="417" name="Google Shape;417;p44"/>
          <p:cNvSpPr txBox="1"/>
          <p:nvPr/>
        </p:nvSpPr>
        <p:spPr>
          <a:xfrm>
            <a:off x="539500" y="1421900"/>
            <a:ext cx="8126700" cy="3303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panose="020B0604020202020204"/>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2. Haar Cascade Classifiers:</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YOLO offers significantly higher accuracy and the ability to detect a broader range of object classes compared to Haar Cascade classifiers, making it a more robust and modern choice.</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r>
              <a:rPr lang="en-GB" sz="1500">
                <a:solidFill>
                  <a:srgbClr val="3D85C6"/>
                </a:solidFill>
                <a:latin typeface="Times New Roman" panose="02020603050405020304"/>
                <a:ea typeface="Times New Roman" panose="02020603050405020304"/>
                <a:cs typeface="Times New Roman" panose="02020603050405020304"/>
                <a:sym typeface="Times New Roman" panose="02020603050405020304"/>
              </a:rPr>
              <a:t>Drawbacks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Performance on Small Objects:</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Detecting small objects with Haar cascades might be challenging due to limitations in feature size and resolution.</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8" name="Google Shape;418;p44"/>
          <p:cNvSpPr txBox="1"/>
          <p:nvPr/>
        </p:nvSpPr>
        <p:spPr>
          <a:xfrm>
            <a:off x="585225" y="747525"/>
            <a:ext cx="6698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25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comparison with other approaches</a:t>
            </a: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22" name="Shape 422"/>
        <p:cNvGrpSpPr/>
        <p:nvPr/>
      </p:nvGrpSpPr>
      <p:grpSpPr>
        <a:xfrm>
          <a:off x="0" y="0"/>
          <a:ext cx="0" cy="0"/>
          <a:chOff x="0" y="0"/>
          <a:chExt cx="0" cy="0"/>
        </a:xfrm>
      </p:grpSpPr>
      <p:sp>
        <p:nvSpPr>
          <p:cNvPr id="423" name="Google Shape;423;p45"/>
          <p:cNvSpPr txBox="1"/>
          <p:nvPr/>
        </p:nvSpPr>
        <p:spPr>
          <a:xfrm>
            <a:off x="573775" y="587500"/>
            <a:ext cx="65838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Conclusion</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424" name="Google Shape;424;p45"/>
          <p:cNvSpPr txBox="1"/>
          <p:nvPr/>
        </p:nvSpPr>
        <p:spPr>
          <a:xfrm>
            <a:off x="573775" y="1341875"/>
            <a:ext cx="7966800" cy="3360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a:solidFill>
                  <a:srgbClr val="D1D5DB"/>
                </a:solidFill>
                <a:highlight>
                  <a:srgbClr val="444654"/>
                </a:highlight>
                <a:latin typeface="Roboto" panose="02000000000000000000"/>
                <a:ea typeface="Roboto" panose="02000000000000000000"/>
                <a:cs typeface="Roboto" panose="02000000000000000000"/>
                <a:sym typeface="Roboto" panose="02000000000000000000"/>
              </a:rPr>
              <a:t>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project of implementing object detection with voice feedback presents a dynamic and interactive solution that merges computer vision and audio synthesis technologies. This object detection with voice feedback project not only showcases the power of machine learning and computer vision but also highlights the potential for enhancing user experience through voice-based interactions.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	For children, the system transforms learning into an interactive and engaging adventure, turning everyday objects into sources of discovery and knowledge. By hearing and seeing the objects around them, children can learn new words, explore their environment.By providing real-time descriptions of their surroundings, the system empowers blind individuals to navigate confidently and make informed decisions.This project serves as a dual-purpose solution: a playful learning companion for children and an empowering guide for the blind.</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46"/>
          <p:cNvSpPr txBox="1"/>
          <p:nvPr/>
        </p:nvSpPr>
        <p:spPr>
          <a:xfrm>
            <a:off x="585225" y="793250"/>
            <a:ext cx="6846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References</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430" name="Google Shape;430;p46"/>
          <p:cNvSpPr txBox="1"/>
          <p:nvPr/>
        </p:nvSpPr>
        <p:spPr>
          <a:xfrm>
            <a:off x="745225" y="1501900"/>
            <a:ext cx="7692300" cy="28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a:p>
            <a:pPr marL="457200" lvl="0" indent="-330200" algn="l" rtl="0">
              <a:spcBef>
                <a:spcPts val="0"/>
              </a:spcBef>
              <a:spcAft>
                <a:spcPts val="0"/>
              </a:spcAft>
              <a:buClr>
                <a:srgbClr val="6FA8DC"/>
              </a:buClr>
              <a:buSzPts val="1600"/>
              <a:buFont typeface="Times New Roman" panose="02020603050405020304"/>
              <a:buChar char="➢"/>
            </a:pPr>
            <a:r>
              <a:rPr lang="en-GB" sz="1600" b="1" u="sng">
                <a:solidFill>
                  <a:srgbClr val="3D85C6"/>
                </a:solidFill>
                <a:latin typeface="Times New Roman" panose="02020603050405020304"/>
                <a:ea typeface="Times New Roman" panose="02020603050405020304"/>
                <a:cs typeface="Times New Roman" panose="02020603050405020304"/>
                <a:sym typeface="Times New Roman" panose="02020603050405020304"/>
                <a:hlinkClick r:id="rId1"/>
              </a:rPr>
              <a:t>https://github.com/theAIGuysCode/YOLOv4-Cloud-Tutorial</a:t>
            </a: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rgbClr val="6FA8DC"/>
              </a:buClr>
              <a:buSzPts val="1600"/>
              <a:buFont typeface="Times New Roman" panose="02020603050405020304"/>
              <a:buChar char="➢"/>
            </a:pPr>
            <a:r>
              <a:rPr lang="en-GB" sz="1600" b="1" u="sng">
                <a:solidFill>
                  <a:srgbClr val="3D85C6"/>
                </a:solidFill>
                <a:latin typeface="Times New Roman" panose="02020603050405020304"/>
                <a:ea typeface="Times New Roman" panose="02020603050405020304"/>
                <a:cs typeface="Times New Roman" panose="02020603050405020304"/>
                <a:sym typeface="Times New Roman" panose="02020603050405020304"/>
                <a:hlinkClick r:id="rId2"/>
              </a:rPr>
              <a:t>https://ieeexplore.ieee.org/document/9377064</a:t>
            </a: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rgbClr val="6FA8DC"/>
              </a:buClr>
              <a:buSzPts val="1600"/>
              <a:buFont typeface="Times New Roman" panose="02020603050405020304"/>
              <a:buChar char="➢"/>
            </a:pPr>
            <a:r>
              <a:rPr lang="en-GB" sz="1600" b="1" u="sng">
                <a:solidFill>
                  <a:srgbClr val="3D85C6"/>
                </a:solidFill>
                <a:latin typeface="Times New Roman" panose="02020603050405020304"/>
                <a:ea typeface="Times New Roman" panose="02020603050405020304"/>
                <a:cs typeface="Times New Roman" panose="02020603050405020304"/>
                <a:sym typeface="Times New Roman" panose="02020603050405020304"/>
                <a:hlinkClick r:id="rId3"/>
              </a:rPr>
              <a:t>https://www.v7labs.com/blog/coco-dataset-guide</a:t>
            </a: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b="1">
              <a:solidFill>
                <a:srgbClr val="3D85C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434" name="Shape 434"/>
        <p:cNvGrpSpPr/>
        <p:nvPr/>
      </p:nvGrpSpPr>
      <p:grpSpPr>
        <a:xfrm>
          <a:off x="0" y="0"/>
          <a:ext cx="0" cy="0"/>
          <a:chOff x="0" y="0"/>
          <a:chExt cx="0" cy="0"/>
        </a:xfrm>
      </p:grpSpPr>
      <p:sp>
        <p:nvSpPr>
          <p:cNvPr id="435" name="Google Shape;435;p47"/>
          <p:cNvSpPr txBox="1"/>
          <p:nvPr/>
        </p:nvSpPr>
        <p:spPr>
          <a:xfrm>
            <a:off x="1011600" y="1148700"/>
            <a:ext cx="7120800" cy="2846100"/>
          </a:xfrm>
          <a:prstGeom prst="rect">
            <a:avLst/>
          </a:prstGeom>
          <a:noFill/>
          <a:ln>
            <a:noFill/>
          </a:ln>
          <a:effectLst>
            <a:reflection stA="70000" dist="9525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panose="020B0502020202020204"/>
                <a:ea typeface="Century Gothic" panose="020B0502020202020204"/>
                <a:cs typeface="Century Gothic" panose="020B0502020202020204"/>
                <a:sym typeface="Century Gothic" panose="020B0502020202020204"/>
              </a:rPr>
              <a:t>				</a:t>
            </a: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r>
              <a:rPr lang="en-IN" altLang="en-GB" sz="3900" b="1" i="1">
                <a:solidFill>
                  <a:schemeClr val="lt2"/>
                </a:solidFill>
                <a:latin typeface="Verdana" panose="020B0604030504040204"/>
                <a:ea typeface="Verdana" panose="020B0604030504040204"/>
                <a:cs typeface="Verdana" panose="020B0604030504040204"/>
                <a:sym typeface="Verdana" panose="020B0604030504040204"/>
              </a:rPr>
              <a:t>		</a:t>
            </a:r>
            <a:r>
              <a:rPr lang="en-GB" sz="3900" b="1" i="1">
                <a:solidFill>
                  <a:schemeClr val="lt2"/>
                </a:solidFill>
                <a:latin typeface="Verdana" panose="020B0604030504040204"/>
                <a:ea typeface="Verdana" panose="020B0604030504040204"/>
                <a:cs typeface="Verdana" panose="020B0604030504040204"/>
                <a:sym typeface="Verdana" panose="020B0604030504040204"/>
              </a:rPr>
              <a:t>Thank You</a:t>
            </a:r>
            <a:endParaRPr sz="3900" b="1" i="1">
              <a:solidFill>
                <a:schemeClr val="lt2"/>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21"/>
          <p:cNvSpPr txBox="1"/>
          <p:nvPr/>
        </p:nvSpPr>
        <p:spPr>
          <a:xfrm>
            <a:off x="594450" y="535350"/>
            <a:ext cx="686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Introduction</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4" name="Google Shape;264;p21"/>
          <p:cNvSpPr txBox="1"/>
          <p:nvPr/>
        </p:nvSpPr>
        <p:spPr>
          <a:xfrm>
            <a:off x="0" y="1337050"/>
            <a:ext cx="8058600" cy="3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panose="020B0502020202020204"/>
                <a:ea typeface="Century Gothic" panose="020B0502020202020204"/>
                <a:cs typeface="Century Gothic" panose="020B0502020202020204"/>
                <a:sym typeface="Century Gothic" panose="020B0502020202020204"/>
              </a:rPr>
              <a:t>	</a:t>
            </a:r>
            <a:endParaRPr>
              <a:solidFill>
                <a:schemeClr val="lt2"/>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65" name="Google Shape;265;p21"/>
          <p:cNvSpPr txBox="1"/>
          <p:nvPr/>
        </p:nvSpPr>
        <p:spPr>
          <a:xfrm>
            <a:off x="2266675" y="1865600"/>
            <a:ext cx="691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pic>
        <p:nvPicPr>
          <p:cNvPr id="266" name="Google Shape;266;p21"/>
          <p:cNvPicPr preferRelativeResize="0"/>
          <p:nvPr/>
        </p:nvPicPr>
        <p:blipFill>
          <a:blip r:embed="rId1"/>
          <a:stretch>
            <a:fillRect/>
          </a:stretch>
        </p:blipFill>
        <p:spPr>
          <a:xfrm>
            <a:off x="5575950" y="1402075"/>
            <a:ext cx="3048950" cy="2591575"/>
          </a:xfrm>
          <a:prstGeom prst="rect">
            <a:avLst/>
          </a:prstGeom>
          <a:noFill/>
          <a:ln>
            <a:noFill/>
          </a:ln>
        </p:spPr>
      </p:pic>
      <p:sp>
        <p:nvSpPr>
          <p:cNvPr id="267" name="Google Shape;267;p21"/>
          <p:cNvSpPr txBox="1"/>
          <p:nvPr/>
        </p:nvSpPr>
        <p:spPr>
          <a:xfrm>
            <a:off x="-912125" y="1570475"/>
            <a:ext cx="65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268" name="Google Shape;268;p21"/>
          <p:cNvSpPr txBox="1"/>
          <p:nvPr/>
        </p:nvSpPr>
        <p:spPr>
          <a:xfrm>
            <a:off x="594450" y="1239000"/>
            <a:ext cx="4814100" cy="3385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chemeClr val="lt2"/>
                </a:solidFill>
                <a:latin typeface="Century Gothic" panose="020B0502020202020204"/>
                <a:ea typeface="Century Gothic" panose="020B0502020202020204"/>
                <a:cs typeface="Century Gothic" panose="020B0502020202020204"/>
                <a:sym typeface="Century Gothic" panose="020B0502020202020204"/>
              </a:rPr>
              <a:t>	</a:t>
            </a: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application developed can detect the objects in people surroundings. The object detection with voice feedback model has been proposed which makes the use of smartphone, a common device available to anyone and used technology to make an application which can help the blind user detect objects in his surroundings and help him in navigating from one place to another.</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aim of the project is an object recognition function with mobile application should be able to to detect certain objects from the camera and return audio output to announce what it is. In order to recognize object, machine learning ha to be involved.</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22"/>
          <p:cNvSpPr txBox="1"/>
          <p:nvPr/>
        </p:nvSpPr>
        <p:spPr>
          <a:xfrm>
            <a:off x="596650" y="564650"/>
            <a:ext cx="72354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Motivation for the Work</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274" name="Google Shape;274;p22"/>
          <p:cNvSpPr txBox="1"/>
          <p:nvPr/>
        </p:nvSpPr>
        <p:spPr>
          <a:xfrm>
            <a:off x="596650" y="1090425"/>
            <a:ext cx="7978200" cy="3726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Enhancing Independence:</a:t>
            </a:r>
            <a:r>
              <a:rPr lang="en-GB" sz="1500" b="1">
                <a:solidFill>
                  <a:srgbClr val="D1D5DB"/>
                </a:solidFill>
                <a:latin typeface="Times New Roman" panose="02020603050405020304"/>
                <a:ea typeface="Times New Roman" panose="02020603050405020304"/>
                <a:cs typeface="Times New Roman" panose="02020603050405020304"/>
                <a:sym typeface="Times New Roman" panose="02020603050405020304"/>
              </a:rPr>
              <a:t> </a:t>
            </a:r>
            <a:endParaRPr sz="1500" b="1">
              <a:solidFill>
                <a:srgbClr val="D1D5DB"/>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rgbClr val="D1D5DB"/>
                </a:solidFill>
                <a:latin typeface="Times New Roman" panose="02020603050405020304"/>
                <a:ea typeface="Times New Roman" panose="02020603050405020304"/>
                <a:cs typeface="Times New Roman" panose="02020603050405020304"/>
                <a:sym typeface="Times New Roman" panose="02020603050405020304"/>
              </a:rPr>
              <a:t>Visually impaired individuals often face challenges in navigating and interacting with their environment. By providing real-time object detection and audio feedback, this system can enable them to independently identify and locate objects, promoting a higher level of self-sufficiency in their daily lives.</a:t>
            </a:r>
            <a:endParaRPr sz="1500">
              <a:solidFill>
                <a:srgbClr val="D1D5DB"/>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500">
              <a:solidFill>
                <a:srgbClr val="D1D5DB"/>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Safety and Mobility: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Accurate object detection combined with voice feedback can contribute to safer navigation. Users can be alerted to obstacles, hazardous objects, or changes in their surroundings, thereby reducing the risk of accidents.The system's real-time capabilities enable it to detect changes in the environment, such as moving vehicles or sudden construction zones.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23"/>
          <p:cNvSpPr txBox="1"/>
          <p:nvPr/>
        </p:nvSpPr>
        <p:spPr>
          <a:xfrm>
            <a:off x="585225" y="667525"/>
            <a:ext cx="7521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Motivation for the Work</a:t>
            </a:r>
            <a:endParaRPr sz="1500" b="1">
              <a:latin typeface="Century Gothic" panose="020B0502020202020204"/>
              <a:ea typeface="Century Gothic" panose="020B0502020202020204"/>
              <a:cs typeface="Century Gothic" panose="020B0502020202020204"/>
              <a:sym typeface="Century Gothic" panose="020B0502020202020204"/>
            </a:endParaRPr>
          </a:p>
        </p:txBody>
      </p:sp>
      <p:sp>
        <p:nvSpPr>
          <p:cNvPr id="280" name="Google Shape;280;p23"/>
          <p:cNvSpPr txBox="1"/>
          <p:nvPr/>
        </p:nvSpPr>
        <p:spPr>
          <a:xfrm>
            <a:off x="585225" y="1376150"/>
            <a:ext cx="7978200" cy="33948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Access to Information: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Visual impairment can result in limited access to visual information, making it difficult to perform tasks such as identifying products, locating items, or understanding one's surroundings. By converting visual information into auditory cues, this system ensures that crucial information is accessible to visually impaired individuals.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Daily Task Facilitation: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Simple daily tasks, such as identifying items, finding objects, or navigating unfamiliar spaces, can be challenging for visually impaired individuals. This project seeks to make these tasks easier and more manageable, ultimately improving their overall quality of life.</a:t>
            </a:r>
            <a:endParaRPr sz="18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24"/>
          <p:cNvSpPr txBox="1"/>
          <p:nvPr/>
        </p:nvSpPr>
        <p:spPr>
          <a:xfrm>
            <a:off x="577200" y="678925"/>
            <a:ext cx="875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Real World Applications</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6" name="Google Shape;286;p24"/>
          <p:cNvSpPr txBox="1"/>
          <p:nvPr/>
        </p:nvSpPr>
        <p:spPr>
          <a:xfrm>
            <a:off x="577200" y="1399025"/>
            <a:ext cx="7989600" cy="33603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Public Transportation:</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integration of real-time object detection with audio feedback in public transportation enables visually impaired individuals to independently and confidently navigate bus stops, train platforms, and subway entrances, providing them with essential information about their surroundings, vehicle identification, route details, and seat availability.</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Home Environment: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system can assist users in locating household items, finding furniture, and navigating around their homes, enhancing their independence and comfort. This technology enhances their daily lives, ensuring a more seamless and confident experience within their living spaces.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25"/>
          <p:cNvSpPr txBox="1"/>
          <p:nvPr/>
        </p:nvSpPr>
        <p:spPr>
          <a:xfrm>
            <a:off x="562350" y="633225"/>
            <a:ext cx="7166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Real World Applications</a:t>
            </a: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292" name="Google Shape;292;p25"/>
          <p:cNvSpPr txBox="1"/>
          <p:nvPr/>
        </p:nvSpPr>
        <p:spPr>
          <a:xfrm>
            <a:off x="562350" y="1421900"/>
            <a:ext cx="8012400" cy="32805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Tourism and Travel:</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Tourists exploring new cities can benefit from spoken descriptions of landmarks, attractions, and points of interest, enhancing their travel experience.This immersive experience empowers travelers to independently learn about their surroundings, fostering cultural appreciation, engagement, and a deeper connection with the destinations they visit.</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15000"/>
              </a:lnSpc>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5000"/>
              </a:lnSpc>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Emergency Alerts: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lnSpc>
                <a:spcPct val="115000"/>
              </a:lnSpc>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The technology can provide immediate voice alerts in emergency situations, enhancing public safety and information dissemination.</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26"/>
          <p:cNvSpPr txBox="1"/>
          <p:nvPr/>
        </p:nvSpPr>
        <p:spPr>
          <a:xfrm>
            <a:off x="585225" y="667500"/>
            <a:ext cx="6652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Research Gaps Identified</a:t>
            </a:r>
            <a:endParaRPr sz="30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
        <p:nvSpPr>
          <p:cNvPr id="298" name="Google Shape;298;p26"/>
          <p:cNvSpPr txBox="1"/>
          <p:nvPr/>
        </p:nvSpPr>
        <p:spPr>
          <a:xfrm>
            <a:off x="588600" y="1341875"/>
            <a:ext cx="79668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Real-Time Contextual Descriptions: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While object detection provides object names, there's a research gap in generating more detailed and contextual descriptions that convey the object's spatial relationships, colors, textures, and other relevant attributes to enhance the blind user's understanding.</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Feedback Confidence and Accuracy:</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While object detection provides results, blind users might benefit from knowing how confident the system is in its identification. Conveying this confidence level can enhance the user's trust in the technology and help them make more informed decisions.</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27"/>
          <p:cNvSpPr txBox="1"/>
          <p:nvPr/>
        </p:nvSpPr>
        <p:spPr>
          <a:xfrm>
            <a:off x="573775" y="701800"/>
            <a:ext cx="7292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3000" b="1">
                <a:solidFill>
                  <a:schemeClr val="lt2"/>
                </a:solidFill>
                <a:latin typeface="Times New Roman" panose="02020603050405020304"/>
                <a:ea typeface="Times New Roman" panose="02020603050405020304"/>
                <a:cs typeface="Times New Roman" panose="02020603050405020304"/>
                <a:sym typeface="Times New Roman" panose="02020603050405020304"/>
              </a:rPr>
              <a:t>Research Gaps Identified</a:t>
            </a:r>
            <a:endParaRPr sz="1600" b="1">
              <a:latin typeface="Century Gothic" panose="020B0502020202020204"/>
              <a:ea typeface="Century Gothic" panose="020B0502020202020204"/>
              <a:cs typeface="Century Gothic" panose="020B0502020202020204"/>
              <a:sym typeface="Century Gothic" panose="020B0502020202020204"/>
            </a:endParaRPr>
          </a:p>
        </p:txBody>
      </p:sp>
      <p:sp>
        <p:nvSpPr>
          <p:cNvPr id="304" name="Google Shape;304;p27"/>
          <p:cNvSpPr txBox="1"/>
          <p:nvPr/>
        </p:nvSpPr>
        <p:spPr>
          <a:xfrm>
            <a:off x="573775" y="1513325"/>
            <a:ext cx="7989600" cy="31089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Dynamic Environment Adaptation:</a:t>
            </a:r>
            <a:r>
              <a:rPr lang="en-GB" sz="1500" b="1">
                <a:solidFill>
                  <a:srgbClr val="3C78D8"/>
                </a:solidFill>
                <a:latin typeface="Times New Roman" panose="02020603050405020304"/>
                <a:ea typeface="Times New Roman" panose="02020603050405020304"/>
                <a:cs typeface="Times New Roman" panose="02020603050405020304"/>
                <a:sym typeface="Times New Roman" panose="02020603050405020304"/>
              </a:rPr>
              <a:t> </a:t>
            </a:r>
            <a:endParaRPr sz="1500" b="1">
              <a:solidFill>
                <a:srgbClr val="3C78D8"/>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Dynamic environments, characterized by moving objects, changing layouts, and varying lighting conditions, pose challenges to consistent and accurate object detection and feedback. Developing strategies to handle these dynamic factors is essential to ensure the reliability and effectiveness of the technology.</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spcBef>
                <a:spcPts val="0"/>
              </a:spcBef>
              <a:spcAft>
                <a:spcPts val="0"/>
              </a:spcAft>
              <a:buClr>
                <a:schemeClr val="lt2"/>
              </a:buClr>
              <a:buSzPts val="1500"/>
              <a:buFont typeface="Times New Roman" panose="02020603050405020304"/>
              <a:buChar char="➢"/>
            </a:pPr>
            <a:r>
              <a:rPr lang="en-GB" sz="1500" b="1">
                <a:solidFill>
                  <a:schemeClr val="lt2"/>
                </a:solidFill>
                <a:latin typeface="Times New Roman" panose="02020603050405020304"/>
                <a:ea typeface="Times New Roman" panose="02020603050405020304"/>
                <a:cs typeface="Times New Roman" panose="02020603050405020304"/>
                <a:sym typeface="Times New Roman" panose="02020603050405020304"/>
              </a:rPr>
              <a:t>User Interaction Customization: </a:t>
            </a:r>
            <a:endParaRPr sz="1500" b="1">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57200" algn="just" rtl="0">
              <a:spcBef>
                <a:spcPts val="0"/>
              </a:spcBef>
              <a:spcAft>
                <a:spcPts val="0"/>
              </a:spcAft>
              <a:buNone/>
            </a:pPr>
            <a:r>
              <a:rPr lang="en-GB" sz="1500">
                <a:solidFill>
                  <a:schemeClr val="lt2"/>
                </a:solidFill>
                <a:latin typeface="Times New Roman" panose="02020603050405020304"/>
                <a:ea typeface="Times New Roman" panose="02020603050405020304"/>
                <a:cs typeface="Times New Roman" panose="02020603050405020304"/>
                <a:sym typeface="Times New Roman" panose="02020603050405020304"/>
              </a:rPr>
              <a:t>Exploring ways to allow blind users to personalize the voice feedback system according to their preferences and familiarity can greatly enhance engagement, usability, and integration into daily life.</a:t>
            </a: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11487</Words>
  <Application>WPS Presentation</Application>
  <PresentationFormat/>
  <Paragraphs>250</Paragraphs>
  <Slides>29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SimSun</vt:lpstr>
      <vt:lpstr>Wingdings</vt:lpstr>
      <vt:lpstr>Arial</vt:lpstr>
      <vt:lpstr>Century Gothic</vt:lpstr>
      <vt:lpstr>Noto Sans Symbols</vt:lpstr>
      <vt:lpstr>Segoe Print</vt:lpstr>
      <vt:lpstr>Times New Roman</vt:lpstr>
      <vt:lpstr>Microsoft YaHei</vt:lpstr>
      <vt:lpstr>Arial Unicode MS</vt:lpstr>
      <vt:lpstr>Roboto</vt:lpstr>
      <vt:lpstr>Verdana</vt:lpstr>
      <vt:lpstr>Ion Boardroom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DELL</cp:lastModifiedBy>
  <cp:revision>2</cp:revision>
  <dcterms:created xsi:type="dcterms:W3CDTF">2023-08-16T13:20:00Z</dcterms:created>
  <dcterms:modified xsi:type="dcterms:W3CDTF">2023-08-16T16:10:52Z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9A3BD3A808B14F4AA613F16B660BE196</vt:lpwstr>
  </property>
  <property fmtid="{D5CDD505-2E9C-101B-9397-08002B2CF9AE}" pid="3" name="KSOProductBuildVer">
    <vt:lpwstr>1033-11.2.0.11537</vt:lpwstr>
  </property>
</Properties>
</file>